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7" r:id="rId2"/>
    <p:sldId id="256" r:id="rId3"/>
    <p:sldId id="293" r:id="rId4"/>
    <p:sldId id="292" r:id="rId5"/>
    <p:sldId id="258" r:id="rId6"/>
    <p:sldId id="259" r:id="rId7"/>
    <p:sldId id="262" r:id="rId8"/>
    <p:sldId id="263" r:id="rId9"/>
    <p:sldId id="264" r:id="rId10"/>
    <p:sldId id="265" r:id="rId11"/>
    <p:sldId id="267" r:id="rId12"/>
    <p:sldId id="294" r:id="rId13"/>
    <p:sldId id="295" r:id="rId14"/>
    <p:sldId id="322" r:id="rId15"/>
    <p:sldId id="296" r:id="rId16"/>
    <p:sldId id="297" r:id="rId17"/>
    <p:sldId id="298" r:id="rId18"/>
    <p:sldId id="299" r:id="rId19"/>
    <p:sldId id="300" r:id="rId20"/>
    <p:sldId id="301" r:id="rId21"/>
    <p:sldId id="302" r:id="rId22"/>
    <p:sldId id="303" r:id="rId23"/>
    <p:sldId id="304" r:id="rId24"/>
    <p:sldId id="305" r:id="rId25"/>
    <p:sldId id="306" r:id="rId26"/>
    <p:sldId id="307" r:id="rId27"/>
    <p:sldId id="323" r:id="rId28"/>
    <p:sldId id="324" r:id="rId29"/>
    <p:sldId id="325" r:id="rId30"/>
    <p:sldId id="326" r:id="rId31"/>
    <p:sldId id="328" r:id="rId32"/>
    <p:sldId id="332" r:id="rId33"/>
    <p:sldId id="327" r:id="rId34"/>
    <p:sldId id="329" r:id="rId35"/>
    <p:sldId id="330" r:id="rId36"/>
    <p:sldId id="33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481" autoAdjust="0"/>
  </p:normalViewPr>
  <p:slideViewPr>
    <p:cSldViewPr showGuides="1">
      <p:cViewPr varScale="1">
        <p:scale>
          <a:sx n="57" d="100"/>
          <a:sy n="57" d="100"/>
        </p:scale>
        <p:origin x="-166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F0FAFA-7BD6-4C36-900E-2DC4904BD5CB}" type="datetimeFigureOut">
              <a:rPr lang="en-US" smtClean="0"/>
              <a:pPr/>
              <a:t>11/29/2012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BEA485-14F1-4595-8E7A-DF3AF35E5E93}" type="slidenum">
              <a:rPr lang="en-US" smtClean="0"/>
              <a:pPr/>
              <a:t>‹#›</a:t>
            </a:fld>
            <a:endParaRPr lang="en-US"/>
          </a:p>
        </p:txBody>
      </p:sp>
    </p:spTree>
    <p:extLst>
      <p:ext uri="{BB962C8B-B14F-4D97-AF65-F5344CB8AC3E}">
        <p14:creationId xmlns:p14="http://schemas.microsoft.com/office/powerpoint/2010/main" val="2462972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err="1" smtClean="0">
                <a:solidFill>
                  <a:schemeClr val="tx1"/>
                </a:solidFill>
                <a:effectLst/>
                <a:latin typeface="+mn-lt"/>
                <a:ea typeface="+mn-ea"/>
                <a:cs typeface="+mn-cs"/>
              </a:rPr>
              <a:t>yeliyaa-ko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cunauti</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GB" sz="1200" kern="1200" dirty="0" err="1" smtClean="0">
                <a:solidFill>
                  <a:schemeClr val="tx1"/>
                </a:solidFill>
                <a:effectLst/>
                <a:latin typeface="+mn-lt"/>
                <a:ea typeface="+mn-ea"/>
                <a:cs typeface="+mn-cs"/>
              </a:rPr>
              <a:t>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bises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baaibal</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anusaar</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biraami-laai</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praarthanaa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ko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taalim</a:t>
            </a:r>
            <a:r>
              <a:rPr lang="en-GB" sz="1200" kern="1200" baseline="0" dirty="0" smtClean="0">
                <a:solidFill>
                  <a:schemeClr val="tx1"/>
                </a:solidFill>
                <a:effectLst/>
                <a:latin typeface="+mn-lt"/>
                <a:ea typeface="+mn-ea"/>
                <a:cs typeface="+mn-cs"/>
              </a:rPr>
              <a:t> ho.</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Kina </a:t>
            </a:r>
            <a:r>
              <a:rPr lang="en-GB" sz="1200" kern="1200" baseline="0" dirty="0" err="1" smtClean="0">
                <a:solidFill>
                  <a:schemeClr val="tx1"/>
                </a:solidFill>
                <a:effectLst/>
                <a:latin typeface="+mn-lt"/>
                <a:ea typeface="+mn-ea"/>
                <a:cs typeface="+mn-cs"/>
              </a:rPr>
              <a:t>yo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taalim</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ko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naam</a:t>
            </a:r>
            <a:r>
              <a:rPr lang="en-GB" sz="1200" kern="1200" baseline="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yeliyaa-ko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cunauti</a:t>
            </a:r>
            <a:r>
              <a:rPr lang="en-US" sz="1200" kern="1200" baseline="0" dirty="0" smtClean="0">
                <a:solidFill>
                  <a:schemeClr val="tx1"/>
                </a:solidFill>
                <a:effectLst/>
                <a:latin typeface="+mn-lt"/>
                <a:ea typeface="+mn-ea"/>
                <a:cs typeface="+mn-cs"/>
              </a:rPr>
              <a:t> ho?</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err="1" smtClean="0">
                <a:solidFill>
                  <a:schemeClr val="tx1"/>
                </a:solidFill>
                <a:effectLst/>
                <a:latin typeface="+mn-lt"/>
                <a:ea typeface="+mn-ea"/>
                <a:cs typeface="+mn-cs"/>
              </a:rPr>
              <a:t>Agam-bhaktaa</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yeliyaa</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yo</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cunauti</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caar</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sae</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jhuTo</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agam</a:t>
            </a:r>
            <a:r>
              <a:rPr lang="en-US" sz="1200" kern="1200" baseline="0" dirty="0" smtClean="0">
                <a:solidFill>
                  <a:schemeClr val="tx1"/>
                </a:solidFill>
                <a:effectLst/>
                <a:latin typeface="+mn-lt"/>
                <a:ea typeface="+mn-ea"/>
                <a:cs typeface="+mn-cs"/>
              </a:rPr>
              <a:t>-</a:t>
            </a:r>
            <a:r>
              <a:rPr lang="en-US" sz="1200" kern="1200" baseline="0" dirty="0" err="1" smtClean="0">
                <a:solidFill>
                  <a:schemeClr val="tx1"/>
                </a:solidFill>
                <a:effectLst/>
                <a:latin typeface="+mn-lt"/>
                <a:ea typeface="+mn-ea"/>
                <a:cs typeface="+mn-cs"/>
              </a:rPr>
              <a:t>bhakta</a:t>
            </a:r>
            <a:r>
              <a:rPr lang="en-US" sz="1200" kern="1200" baseline="0" dirty="0" smtClean="0">
                <a:solidFill>
                  <a:schemeClr val="tx1"/>
                </a:solidFill>
                <a:effectLst/>
                <a:latin typeface="+mn-lt"/>
                <a:ea typeface="+mn-ea"/>
                <a:cs typeface="+mn-cs"/>
              </a:rPr>
              <a:t>-</a:t>
            </a:r>
            <a:r>
              <a:rPr lang="en-US" sz="1200" kern="1200" baseline="0" dirty="0" err="1" smtClean="0">
                <a:solidFill>
                  <a:schemeClr val="tx1"/>
                </a:solidFill>
                <a:effectLst/>
                <a:latin typeface="+mn-lt"/>
                <a:ea typeface="+mn-ea"/>
                <a:cs typeface="+mn-cs"/>
              </a:rPr>
              <a:t>haru</a:t>
            </a:r>
            <a:r>
              <a:rPr lang="en-US" sz="1200" kern="1200" baseline="0" dirty="0" smtClean="0">
                <a:solidFill>
                  <a:schemeClr val="tx1"/>
                </a:solidFill>
                <a:effectLst/>
                <a:latin typeface="+mn-lt"/>
                <a:ea typeface="+mn-ea"/>
                <a:cs typeface="+mn-cs"/>
              </a:rPr>
              <a:t>-le </a:t>
            </a:r>
            <a:r>
              <a:rPr lang="en-US" sz="1200" kern="1200" baseline="0" dirty="0" err="1" smtClean="0">
                <a:solidFill>
                  <a:schemeClr val="tx1"/>
                </a:solidFill>
                <a:effectLst/>
                <a:latin typeface="+mn-lt"/>
                <a:ea typeface="+mn-ea"/>
                <a:cs typeface="+mn-cs"/>
              </a:rPr>
              <a:t>dinu-bhayo</a:t>
            </a:r>
            <a:r>
              <a:rPr lang="en-US" sz="1200" kern="1200" baseline="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CBEA485-14F1-4595-8E7A-DF3AF35E5E93}" type="slidenum">
              <a:rPr lang="en-US" smtClean="0"/>
              <a:pPr/>
              <a:t>1</a:t>
            </a:fld>
            <a:endParaRPr lang="en-US"/>
          </a:p>
        </p:txBody>
      </p:sp>
    </p:spTree>
    <p:extLst>
      <p:ext uri="{BB962C8B-B14F-4D97-AF65-F5344CB8AC3E}">
        <p14:creationId xmlns:p14="http://schemas.microsoft.com/office/powerpoint/2010/main" val="12982919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2. </a:t>
            </a:r>
            <a:r>
              <a:rPr lang="en-GB" sz="1200" kern="1200" dirty="0" err="1" smtClean="0">
                <a:solidFill>
                  <a:schemeClr val="tx1"/>
                </a:solidFill>
                <a:effectLst/>
                <a:latin typeface="+mn-lt"/>
                <a:ea typeface="+mn-ea"/>
                <a:cs typeface="+mn-cs"/>
              </a:rPr>
              <a:t>prabhu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yeshu</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haami-laai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adhikaar</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shakti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dinu-huncha</a:t>
            </a:r>
            <a:r>
              <a:rPr lang="en-GB" sz="1200" kern="1200" dirty="0" smtClean="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err="1" smtClean="0">
                <a:solidFill>
                  <a:schemeClr val="tx1"/>
                </a:solidFill>
                <a:effectLst/>
                <a:latin typeface="+mn-lt"/>
                <a:ea typeface="+mn-ea"/>
                <a:cs typeface="+mn-cs"/>
              </a:rPr>
              <a:t>lukaa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nau-ko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ek</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dekhi</a:t>
            </a:r>
            <a:r>
              <a:rPr lang="en-GB" sz="1200" kern="1200" dirty="0" smtClean="0">
                <a:solidFill>
                  <a:schemeClr val="tx1"/>
                </a:solidFill>
                <a:effectLst/>
                <a:latin typeface="+mn-lt"/>
                <a:ea typeface="+mn-ea"/>
                <a:cs typeface="+mn-cs"/>
              </a:rPr>
              <a:t> cha </a:t>
            </a:r>
            <a:r>
              <a:rPr lang="en-GB" sz="1200" kern="1200" dirty="0" err="1" smtClean="0">
                <a:solidFill>
                  <a:schemeClr val="tx1"/>
                </a:solidFill>
                <a:effectLst/>
                <a:latin typeface="+mn-lt"/>
                <a:ea typeface="+mn-ea"/>
                <a:cs typeface="+mn-cs"/>
              </a:rPr>
              <a:t>samma</a:t>
            </a:r>
            <a:endParaRPr lang="en-US" sz="1200" kern="1200" dirty="0" smtClean="0">
              <a:solidFill>
                <a:schemeClr val="tx1"/>
              </a:solidFill>
              <a:effectLst/>
              <a:latin typeface="+mn-lt"/>
              <a:ea typeface="+mn-ea"/>
              <a:cs typeface="+mn-cs"/>
            </a:endParaRPr>
          </a:p>
          <a:p>
            <a:r>
              <a:rPr lang="en-GB" sz="1200" kern="1200" dirty="0" err="1" smtClean="0">
                <a:solidFill>
                  <a:schemeClr val="tx1"/>
                </a:solidFill>
                <a:effectLst/>
                <a:latin typeface="+mn-lt"/>
                <a:ea typeface="+mn-ea"/>
                <a:cs typeface="+mn-cs"/>
              </a:rPr>
              <a:t>Yeshu</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uhaan-kaa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celaa-haru-laai</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rog-ko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adhikaar</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ra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su-samaacaar</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pracaar-ko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adhikaar</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dinu-bhayo</a:t>
            </a:r>
            <a:r>
              <a:rPr lang="en-GB" sz="1200" kern="1200" baseline="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6 </a:t>
            </a:r>
            <a:r>
              <a:rPr lang="en-GB" sz="1200" kern="1200" dirty="0" err="1" smtClean="0">
                <a:solidFill>
                  <a:schemeClr val="tx1"/>
                </a:solidFill>
                <a:effectLst/>
                <a:latin typeface="+mn-lt"/>
                <a:ea typeface="+mn-ea"/>
                <a:cs typeface="+mn-cs"/>
              </a:rPr>
              <a:t>taba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tini-haru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bidaa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bhaye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su-samaacaar</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pracaar</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gardai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sabai-tira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rogi-haru-laai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ni-ko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paardai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gaauň-gaauň</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gaye</a:t>
            </a:r>
            <a:r>
              <a:rPr lang="en-GB" sz="1200" kern="1200" dirty="0" smtClean="0">
                <a:solidFill>
                  <a:schemeClr val="tx1"/>
                </a:solidFill>
                <a:effectLst/>
                <a:latin typeface="+mn-lt"/>
                <a:ea typeface="+mn-ea"/>
                <a:cs typeface="+mn-cs"/>
              </a:rPr>
              <a:t>.&gt;</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 Jesus gives us this power and authority.</a:t>
            </a:r>
          </a:p>
          <a:p>
            <a:r>
              <a:rPr lang="en-GB" sz="1200" kern="1200" dirty="0" smtClean="0">
                <a:solidFill>
                  <a:schemeClr val="tx1"/>
                </a:solidFill>
                <a:effectLst/>
                <a:latin typeface="+mn-lt"/>
                <a:ea typeface="+mn-ea"/>
                <a:cs typeface="+mn-cs"/>
              </a:rPr>
              <a:t>Jesus gave this authority for preaching</a:t>
            </a:r>
            <a:r>
              <a:rPr lang="en-GB" sz="1200" kern="1200" baseline="0" dirty="0" smtClean="0">
                <a:solidFill>
                  <a:schemeClr val="tx1"/>
                </a:solidFill>
                <a:effectLst/>
                <a:latin typeface="+mn-lt"/>
                <a:ea typeface="+mn-ea"/>
                <a:cs typeface="+mn-cs"/>
              </a:rPr>
              <a:t> the gospel and healing to his disciples</a:t>
            </a:r>
            <a:endParaRPr lang="en-GB" sz="1200" kern="1200" dirty="0" smtClean="0">
              <a:solidFill>
                <a:schemeClr val="tx1"/>
              </a:solidFill>
              <a:effectLst/>
              <a:latin typeface="+mn-lt"/>
              <a:ea typeface="+mn-ea"/>
              <a:cs typeface="+mn-cs"/>
            </a:endParaRPr>
          </a:p>
          <a:p>
            <a:r>
              <a:rPr lang="en-GB" sz="1200" kern="1200" dirty="0" err="1" smtClean="0">
                <a:solidFill>
                  <a:schemeClr val="tx1"/>
                </a:solidFill>
                <a:effectLst/>
                <a:latin typeface="+mn-lt"/>
                <a:ea typeface="+mn-ea"/>
                <a:cs typeface="+mn-cs"/>
              </a:rPr>
              <a:t>Lk</a:t>
            </a:r>
            <a:r>
              <a:rPr lang="en-GB" sz="1200" kern="1200" dirty="0" smtClean="0">
                <a:solidFill>
                  <a:schemeClr val="tx1"/>
                </a:solidFill>
                <a:effectLst/>
                <a:latin typeface="+mn-lt"/>
                <a:ea typeface="+mn-ea"/>
                <a:cs typeface="+mn-cs"/>
              </a:rPr>
              <a:t> 9:6</a:t>
            </a:r>
          </a:p>
          <a:p>
            <a:r>
              <a:rPr lang="en-GB" sz="1200" kern="1200" dirty="0" smtClean="0">
                <a:solidFill>
                  <a:schemeClr val="tx1"/>
                </a:solidFill>
                <a:effectLst/>
                <a:latin typeface="+mn-lt"/>
                <a:ea typeface="+mn-ea"/>
                <a:cs typeface="+mn-cs"/>
              </a:rPr>
              <a:t>6 So they departed and went through the towns, </a:t>
            </a:r>
            <a:r>
              <a:rPr lang="en-GB" sz="1200" b="1" u="sng" kern="1200" dirty="0" smtClean="0">
                <a:solidFill>
                  <a:schemeClr val="tx1"/>
                </a:solidFill>
                <a:effectLst/>
                <a:latin typeface="+mn-lt"/>
                <a:ea typeface="+mn-ea"/>
                <a:cs typeface="+mn-cs"/>
              </a:rPr>
              <a:t>preaching the gospel and healing everywhere</a:t>
            </a:r>
            <a:r>
              <a:rPr lang="en-GB"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10</a:t>
            </a:fld>
            <a:endParaRPr lang="en-US"/>
          </a:p>
        </p:txBody>
      </p:sp>
    </p:spTree>
    <p:extLst>
      <p:ext uri="{BB962C8B-B14F-4D97-AF65-F5344CB8AC3E}">
        <p14:creationId xmlns:p14="http://schemas.microsoft.com/office/powerpoint/2010/main" val="17594154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err="1" smtClean="0">
                <a:solidFill>
                  <a:schemeClr val="tx1"/>
                </a:solidFill>
                <a:effectLst/>
                <a:latin typeface="+mn-lt"/>
                <a:ea typeface="+mn-ea"/>
                <a:cs typeface="+mn-cs"/>
              </a:rPr>
              <a:t>matti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aTThaais-ko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aTThaara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bis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samma</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18 </a:t>
            </a:r>
            <a:r>
              <a:rPr lang="en-GB" sz="1200" kern="1200" dirty="0" err="1" smtClean="0">
                <a:solidFill>
                  <a:schemeClr val="tx1"/>
                </a:solidFill>
                <a:effectLst/>
                <a:latin typeface="+mn-lt"/>
                <a:ea typeface="+mn-ea"/>
                <a:cs typeface="+mn-cs"/>
              </a:rPr>
              <a:t>taba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yeshu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tiniharu-kahaaň</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aayera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bhannu-bhayo</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swarga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prithwi-maa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samasta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adhikaar</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malaai</a:t>
            </a:r>
            <a:r>
              <a:rPr lang="en-GB" sz="1200" b="1" u="sng" kern="1200" dirty="0" smtClean="0">
                <a:solidFill>
                  <a:schemeClr val="tx1"/>
                </a:solidFill>
                <a:effectLst/>
                <a:latin typeface="+mn-lt"/>
                <a:ea typeface="+mn-ea"/>
                <a:cs typeface="+mn-cs"/>
              </a:rPr>
              <a:t> dii-</a:t>
            </a:r>
            <a:r>
              <a:rPr lang="en-GB" sz="1200" b="1" u="sng" kern="1200" dirty="0" err="1" smtClean="0">
                <a:solidFill>
                  <a:schemeClr val="tx1"/>
                </a:solidFill>
                <a:effectLst/>
                <a:latin typeface="+mn-lt"/>
                <a:ea typeface="+mn-ea"/>
                <a:cs typeface="+mn-cs"/>
              </a:rPr>
              <a:t>yeko</a:t>
            </a:r>
            <a:r>
              <a:rPr lang="en-GB" sz="1200" b="1" u="sng" kern="1200" dirty="0" smtClean="0">
                <a:solidFill>
                  <a:schemeClr val="tx1"/>
                </a:solidFill>
                <a:effectLst/>
                <a:latin typeface="+mn-lt"/>
                <a:ea typeface="+mn-ea"/>
                <a:cs typeface="+mn-cs"/>
              </a:rPr>
              <a:t> cha</a:t>
            </a:r>
            <a:r>
              <a:rPr lang="en-GB" sz="1200" kern="1200" dirty="0" smtClean="0">
                <a:solidFill>
                  <a:schemeClr val="tx1"/>
                </a:solidFill>
                <a:effectLst/>
                <a:latin typeface="+mn-lt"/>
                <a:ea typeface="+mn-ea"/>
                <a:cs typeface="+mn-cs"/>
              </a:rPr>
              <a:t>.&gt;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19 </a:t>
            </a:r>
            <a:r>
              <a:rPr lang="en-GB" sz="1200" kern="1200" dirty="0" err="1" smtClean="0">
                <a:solidFill>
                  <a:schemeClr val="tx1"/>
                </a:solidFill>
                <a:effectLst/>
                <a:latin typeface="+mn-lt"/>
                <a:ea typeface="+mn-ea"/>
                <a:cs typeface="+mn-cs"/>
              </a:rPr>
              <a:t>yeskaaraN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jaao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sabai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desh-kaa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jaati-haru-laai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celaa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banaao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pitaa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putra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pavitra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aatmaa-ko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naauň-maa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tini-haru-laai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baptis-maa</a:t>
            </a:r>
            <a:r>
              <a:rPr lang="en-GB" sz="1200" kern="1200" dirty="0" smtClean="0">
                <a:solidFill>
                  <a:schemeClr val="tx1"/>
                </a:solidFill>
                <a:effectLst/>
                <a:latin typeface="+mn-lt"/>
                <a:ea typeface="+mn-ea"/>
                <a:cs typeface="+mn-cs"/>
              </a:rPr>
              <a:t> do,</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20 </a:t>
            </a:r>
            <a:r>
              <a:rPr lang="en-GB" sz="1200" kern="1200" dirty="0" err="1" smtClean="0">
                <a:solidFill>
                  <a:schemeClr val="tx1"/>
                </a:solidFill>
                <a:effectLst/>
                <a:latin typeface="+mn-lt"/>
                <a:ea typeface="+mn-ea"/>
                <a:cs typeface="+mn-cs"/>
              </a:rPr>
              <a:t>maile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timi-haru-laai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aagyaa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gare-kaa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sabai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kuraa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paalan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tini-haru-laai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sikaao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hera</a:t>
            </a:r>
            <a:r>
              <a:rPr lang="en-GB" sz="1200" kern="1200" dirty="0" smtClean="0">
                <a:solidFill>
                  <a:schemeClr val="tx1"/>
                </a:solidFill>
                <a:effectLst/>
                <a:latin typeface="+mn-lt"/>
                <a:ea typeface="+mn-ea"/>
                <a:cs typeface="+mn-cs"/>
              </a:rPr>
              <a:t>, &lt;</a:t>
            </a:r>
            <a:r>
              <a:rPr lang="en-GB" sz="1200" b="1" u="sng" kern="1200" dirty="0" smtClean="0">
                <a:solidFill>
                  <a:schemeClr val="tx1"/>
                </a:solidFill>
                <a:effectLst/>
                <a:latin typeface="+mn-lt"/>
                <a:ea typeface="+mn-ea"/>
                <a:cs typeface="+mn-cs"/>
              </a:rPr>
              <a:t>ma </a:t>
            </a:r>
            <a:r>
              <a:rPr lang="en-GB" sz="1200" b="1" u="sng" kern="1200" dirty="0" err="1" smtClean="0">
                <a:solidFill>
                  <a:schemeClr val="tx1"/>
                </a:solidFill>
                <a:effectLst/>
                <a:latin typeface="+mn-lt"/>
                <a:ea typeface="+mn-ea"/>
                <a:cs typeface="+mn-cs"/>
              </a:rPr>
              <a:t>yug-ko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antye-samma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sadhaiň</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timi-haru-kaa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saath-maa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chu</a:t>
            </a:r>
            <a:r>
              <a:rPr lang="en-GB" sz="1200" kern="1200" dirty="0" smtClean="0">
                <a:solidFill>
                  <a:schemeClr val="tx1"/>
                </a:solidFill>
                <a:effectLst/>
                <a:latin typeface="+mn-lt"/>
                <a:ea typeface="+mn-ea"/>
                <a:cs typeface="+mn-cs"/>
              </a:rPr>
              <a:t>.’&gt;</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Matthew 28:18-20 (NKJV)</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18 And Jesus came and spoke to them, saying, "</a:t>
            </a:r>
            <a:r>
              <a:rPr lang="en-GB" sz="1200" b="1" u="sng" kern="1200" dirty="0" smtClean="0">
                <a:solidFill>
                  <a:schemeClr val="tx1"/>
                </a:solidFill>
                <a:effectLst/>
                <a:latin typeface="+mn-lt"/>
                <a:ea typeface="+mn-ea"/>
                <a:cs typeface="+mn-cs"/>
              </a:rPr>
              <a:t>All authority has been given to Me in heaven and on earth</a:t>
            </a: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19 "Go therefore and make disciples of all the nations, baptizing them in the name of the Father and of the Son and of the Holy Spirit,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20 "teaching them to observe all things that I have commanded you; and lo, </a:t>
            </a:r>
            <a:r>
              <a:rPr lang="en-GB" sz="1200" b="1" u="sng" kern="1200" dirty="0" smtClean="0">
                <a:solidFill>
                  <a:schemeClr val="tx1"/>
                </a:solidFill>
                <a:effectLst/>
                <a:latin typeface="+mn-lt"/>
                <a:ea typeface="+mn-ea"/>
                <a:cs typeface="+mn-cs"/>
              </a:rPr>
              <a:t>I am with you always, even to the end of the age</a:t>
            </a:r>
            <a:r>
              <a:rPr lang="en-GB" sz="1200" kern="1200" dirty="0" smtClean="0">
                <a:solidFill>
                  <a:schemeClr val="tx1"/>
                </a:solidFill>
                <a:effectLst/>
                <a:latin typeface="+mn-lt"/>
                <a:ea typeface="+mn-ea"/>
                <a:cs typeface="+mn-cs"/>
              </a:rPr>
              <a:t>." Amen.</a:t>
            </a:r>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11</a:t>
            </a:fld>
            <a:endParaRPr lang="en-US"/>
          </a:p>
        </p:txBody>
      </p:sp>
    </p:spTree>
    <p:extLst>
      <p:ext uri="{BB962C8B-B14F-4D97-AF65-F5344CB8AC3E}">
        <p14:creationId xmlns:p14="http://schemas.microsoft.com/office/powerpoint/2010/main" val="224505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err="1" smtClean="0">
                <a:solidFill>
                  <a:schemeClr val="tx1"/>
                </a:solidFill>
                <a:effectLst/>
                <a:latin typeface="+mn-lt"/>
                <a:ea typeface="+mn-ea"/>
                <a:cs typeface="+mn-cs"/>
              </a:rPr>
              <a:t>matti</a:t>
            </a:r>
            <a:r>
              <a:rPr lang="en-GB" sz="1200" kern="1200" dirty="0" smtClean="0">
                <a:solidFill>
                  <a:schemeClr val="tx1"/>
                </a:solidFill>
                <a:effectLst/>
                <a:latin typeface="+mn-lt"/>
                <a:ea typeface="+mn-ea"/>
                <a:cs typeface="+mn-cs"/>
              </a:rPr>
              <a:t> das-</a:t>
            </a:r>
            <a:r>
              <a:rPr lang="en-GB" sz="1200" kern="1200" dirty="0" err="1" smtClean="0">
                <a:solidFill>
                  <a:schemeClr val="tx1"/>
                </a:solidFill>
                <a:effectLst/>
                <a:latin typeface="+mn-lt"/>
                <a:ea typeface="+mn-ea"/>
                <a:cs typeface="+mn-cs"/>
              </a:rPr>
              <a:t>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paanc</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aaTh</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samma</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7 &lt;</a:t>
            </a:r>
            <a:r>
              <a:rPr lang="en-GB" sz="1200" b="1" u="sng" kern="1200" dirty="0" smtClean="0">
                <a:solidFill>
                  <a:schemeClr val="tx1"/>
                </a:solidFill>
                <a:effectLst/>
                <a:latin typeface="+mn-lt"/>
                <a:ea typeface="+mn-ea"/>
                <a:cs typeface="+mn-cs"/>
              </a:rPr>
              <a:t>'</a:t>
            </a:r>
            <a:r>
              <a:rPr lang="en-GB" sz="1200" b="1" u="sng" kern="1200" dirty="0" err="1" smtClean="0">
                <a:solidFill>
                  <a:schemeClr val="tx1"/>
                </a:solidFill>
                <a:effectLst/>
                <a:latin typeface="+mn-lt"/>
                <a:ea typeface="+mn-ea"/>
                <a:cs typeface="+mn-cs"/>
              </a:rPr>
              <a:t>swarga-ko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raajye</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najikai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aaipuge-ko</a:t>
            </a:r>
            <a:r>
              <a:rPr lang="en-GB" sz="1200" b="1" u="sng" kern="1200" dirty="0" smtClean="0">
                <a:solidFill>
                  <a:schemeClr val="tx1"/>
                </a:solidFill>
                <a:effectLst/>
                <a:latin typeface="+mn-lt"/>
                <a:ea typeface="+mn-ea"/>
                <a:cs typeface="+mn-cs"/>
              </a:rPr>
              <a:t> cha,' </a:t>
            </a:r>
            <a:r>
              <a:rPr lang="en-GB" sz="1200" b="1" u="sng" kern="1200" dirty="0" err="1" smtClean="0">
                <a:solidFill>
                  <a:schemeClr val="tx1"/>
                </a:solidFill>
                <a:effectLst/>
                <a:latin typeface="+mn-lt"/>
                <a:ea typeface="+mn-ea"/>
                <a:cs typeface="+mn-cs"/>
              </a:rPr>
              <a:t>bhandai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pracaar</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gara</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8 </a:t>
            </a:r>
            <a:r>
              <a:rPr lang="en-GB" sz="1200" b="1" u="sng" kern="1200" dirty="0" err="1" smtClean="0">
                <a:solidFill>
                  <a:schemeClr val="tx1"/>
                </a:solidFill>
                <a:effectLst/>
                <a:latin typeface="+mn-lt"/>
                <a:ea typeface="+mn-ea"/>
                <a:cs typeface="+mn-cs"/>
              </a:rPr>
              <a:t>biraami-haru-laai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ni-ko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paar</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marekaa-haru-laai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jivit</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paar</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kusTha-rogi-haru-laai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shuddha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paar</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bhut-haru-laai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nikaal</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timi</a:t>
            </a:r>
            <a:r>
              <a:rPr lang="en-GB" sz="1200" b="1" u="sng" kern="1200" dirty="0" smtClean="0">
                <a:solidFill>
                  <a:schemeClr val="tx1"/>
                </a:solidFill>
                <a:effectLst/>
                <a:latin typeface="+mn-lt"/>
                <a:ea typeface="+mn-ea"/>
                <a:cs typeface="+mn-cs"/>
              </a:rPr>
              <a:t>-</a:t>
            </a:r>
            <a:r>
              <a:rPr lang="en-GB" sz="1200" b="1" u="sng" kern="1200" dirty="0" err="1" smtClean="0">
                <a:solidFill>
                  <a:schemeClr val="tx1"/>
                </a:solidFill>
                <a:effectLst/>
                <a:latin typeface="+mn-lt"/>
                <a:ea typeface="+mn-ea"/>
                <a:cs typeface="+mn-cs"/>
              </a:rPr>
              <a:t>haru</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sittaiň-maa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paayau</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sittaiň-maa</a:t>
            </a:r>
            <a:r>
              <a:rPr lang="en-GB" sz="1200" b="1" u="sng" kern="1200" dirty="0" smtClean="0">
                <a:solidFill>
                  <a:schemeClr val="tx1"/>
                </a:solidFill>
                <a:effectLst/>
                <a:latin typeface="+mn-lt"/>
                <a:ea typeface="+mn-ea"/>
                <a:cs typeface="+mn-cs"/>
              </a:rPr>
              <a:t> do.&gt;</a:t>
            </a:r>
          </a:p>
          <a:p>
            <a:endParaRPr lang="en-GB" sz="1200" b="1" u="sng"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Matthew 10:5-8 (NKJV)</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7 "</a:t>
            </a:r>
            <a:r>
              <a:rPr lang="en-GB" sz="1200" b="1" u="sng" kern="1200" dirty="0" smtClean="0">
                <a:solidFill>
                  <a:schemeClr val="tx1"/>
                </a:solidFill>
                <a:effectLst/>
                <a:latin typeface="+mn-lt"/>
                <a:ea typeface="+mn-ea"/>
                <a:cs typeface="+mn-cs"/>
              </a:rPr>
              <a:t>And as you go,</a:t>
            </a:r>
            <a:r>
              <a:rPr lang="en-GB" sz="1200" kern="1200" dirty="0" smtClean="0">
                <a:solidFill>
                  <a:schemeClr val="tx1"/>
                </a:solidFill>
                <a:effectLst/>
                <a:latin typeface="+mn-lt"/>
                <a:ea typeface="+mn-ea"/>
                <a:cs typeface="+mn-cs"/>
              </a:rPr>
              <a:t> </a:t>
            </a:r>
            <a:r>
              <a:rPr lang="en-GB" sz="1200" b="1" u="sng" kern="1200" dirty="0" smtClean="0">
                <a:solidFill>
                  <a:schemeClr val="tx1"/>
                </a:solidFill>
                <a:effectLst/>
                <a:latin typeface="+mn-lt"/>
                <a:ea typeface="+mn-ea"/>
                <a:cs typeface="+mn-cs"/>
              </a:rPr>
              <a:t>preach, saying, `The kingdom of heaven is at hand.'</a:t>
            </a: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8 "</a:t>
            </a:r>
            <a:r>
              <a:rPr lang="en-GB" sz="1200" b="1" u="sng" kern="1200" dirty="0" smtClean="0">
                <a:solidFill>
                  <a:schemeClr val="tx1"/>
                </a:solidFill>
                <a:effectLst/>
                <a:latin typeface="+mn-lt"/>
                <a:ea typeface="+mn-ea"/>
                <a:cs typeface="+mn-cs"/>
              </a:rPr>
              <a:t>Heal the sick, cleanse the lepers, raise the dead, cast out demons. Freely you have received, freely give.</a:t>
            </a:r>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12</a:t>
            </a:fld>
            <a:endParaRPr lang="en-US"/>
          </a:p>
        </p:txBody>
      </p:sp>
    </p:spTree>
    <p:extLst>
      <p:ext uri="{BB962C8B-B14F-4D97-AF65-F5344CB8AC3E}">
        <p14:creationId xmlns:p14="http://schemas.microsoft.com/office/powerpoint/2010/main" val="2245051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 </a:t>
            </a:r>
            <a:r>
              <a:rPr lang="en-US" dirty="0" err="1" smtClean="0"/>
              <a:t>cangaai</a:t>
            </a:r>
            <a:r>
              <a:rPr lang="en-US" dirty="0" smtClean="0"/>
              <a:t> </a:t>
            </a:r>
            <a:r>
              <a:rPr lang="en-US" dirty="0" err="1" smtClean="0"/>
              <a:t>ra</a:t>
            </a:r>
            <a:r>
              <a:rPr lang="en-US" dirty="0" smtClean="0"/>
              <a:t> </a:t>
            </a:r>
            <a:r>
              <a:rPr lang="en-US" dirty="0" err="1" smtClean="0"/>
              <a:t>susamaar</a:t>
            </a:r>
            <a:r>
              <a:rPr lang="en-US" dirty="0" smtClean="0"/>
              <a:t> </a:t>
            </a:r>
            <a:r>
              <a:rPr lang="en-US" dirty="0" err="1" smtClean="0"/>
              <a:t>pracaar</a:t>
            </a:r>
            <a:r>
              <a:rPr lang="en-US" dirty="0" smtClean="0"/>
              <a:t> </a:t>
            </a:r>
            <a:r>
              <a:rPr lang="en-US" dirty="0" err="1" smtClean="0"/>
              <a:t>bic</a:t>
            </a:r>
            <a:r>
              <a:rPr lang="en-US" dirty="0" smtClean="0"/>
              <a:t> </a:t>
            </a:r>
            <a:r>
              <a:rPr lang="en-US" dirty="0" err="1" smtClean="0"/>
              <a:t>sambandha</a:t>
            </a:r>
            <a:r>
              <a:rPr lang="en-US" dirty="0" smtClean="0"/>
              <a:t> cha.</a:t>
            </a:r>
          </a:p>
          <a:p>
            <a:r>
              <a:rPr lang="en-GB" sz="1200" kern="1200" dirty="0" err="1" smtClean="0">
                <a:solidFill>
                  <a:schemeClr val="tx1"/>
                </a:solidFill>
                <a:effectLst/>
                <a:latin typeface="+mn-lt"/>
                <a:ea typeface="+mn-ea"/>
                <a:cs typeface="+mn-cs"/>
              </a:rPr>
              <a:t>markus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sohra-ko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pandra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aTThaais</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15 </a:t>
            </a:r>
            <a:r>
              <a:rPr lang="en-GB" sz="1200" kern="1200" dirty="0" err="1" smtClean="0">
                <a:solidFill>
                  <a:schemeClr val="tx1"/>
                </a:solidFill>
                <a:effectLst/>
                <a:latin typeface="+mn-lt"/>
                <a:ea typeface="+mn-ea"/>
                <a:cs typeface="+mn-cs"/>
              </a:rPr>
              <a:t>ani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uhaaň</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tini-haru-laai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bhannu-bhayo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saaraa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sansaar-maa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gayera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saaraa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srisTi-laai</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su-samaacaar</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pracaar</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gara</a:t>
            </a:r>
            <a:r>
              <a:rPr lang="en-GB" sz="1200" kern="1200" dirty="0" smtClean="0">
                <a:solidFill>
                  <a:schemeClr val="tx1"/>
                </a:solidFill>
                <a:effectLst/>
                <a:latin typeface="+mn-lt"/>
                <a:ea typeface="+mn-ea"/>
                <a:cs typeface="+mn-cs"/>
              </a:rPr>
              <a:t>.&gt;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16 </a:t>
            </a:r>
            <a:r>
              <a:rPr lang="en-GB" sz="1200" kern="1200" dirty="0" err="1" smtClean="0">
                <a:solidFill>
                  <a:schemeClr val="tx1"/>
                </a:solidFill>
                <a:effectLst/>
                <a:latin typeface="+mn-lt"/>
                <a:ea typeface="+mn-ea"/>
                <a:cs typeface="+mn-cs"/>
              </a:rPr>
              <a:t>bishwaas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garne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baptis-maa</a:t>
            </a:r>
            <a:r>
              <a:rPr lang="en-GB" sz="1200" kern="1200" dirty="0" smtClean="0">
                <a:solidFill>
                  <a:schemeClr val="tx1"/>
                </a:solidFill>
                <a:effectLst/>
                <a:latin typeface="+mn-lt"/>
                <a:ea typeface="+mn-ea"/>
                <a:cs typeface="+mn-cs"/>
              </a:rPr>
              <a:t> line-le </a:t>
            </a:r>
            <a:r>
              <a:rPr lang="en-GB" sz="1200" kern="1200" dirty="0" err="1" smtClean="0">
                <a:solidFill>
                  <a:schemeClr val="tx1"/>
                </a:solidFill>
                <a:effectLst/>
                <a:latin typeface="+mn-lt"/>
                <a:ea typeface="+mn-ea"/>
                <a:cs typeface="+mn-cs"/>
              </a:rPr>
              <a:t>uddhaar</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paaune</a:t>
            </a:r>
            <a:r>
              <a:rPr lang="en-GB" sz="1200" kern="1200" dirty="0" smtClean="0">
                <a:solidFill>
                  <a:schemeClr val="tx1"/>
                </a:solidFill>
                <a:effectLst/>
                <a:latin typeface="+mn-lt"/>
                <a:ea typeface="+mn-ea"/>
                <a:cs typeface="+mn-cs"/>
              </a:rPr>
              <a:t>-cha, </a:t>
            </a:r>
            <a:r>
              <a:rPr lang="en-GB" sz="1200" kern="1200" dirty="0" err="1" smtClean="0">
                <a:solidFill>
                  <a:schemeClr val="tx1"/>
                </a:solidFill>
                <a:effectLst/>
                <a:latin typeface="+mn-lt"/>
                <a:ea typeface="+mn-ea"/>
                <a:cs typeface="+mn-cs"/>
              </a:rPr>
              <a:t>tara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bishwaas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nagarne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dosi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Thaharine</a:t>
            </a:r>
            <a:r>
              <a:rPr lang="en-GB" sz="1200" kern="1200" dirty="0" smtClean="0">
                <a:solidFill>
                  <a:schemeClr val="tx1"/>
                </a:solidFill>
                <a:effectLst/>
                <a:latin typeface="+mn-lt"/>
                <a:ea typeface="+mn-ea"/>
                <a:cs typeface="+mn-cs"/>
              </a:rPr>
              <a:t>-cha.</a:t>
            </a:r>
            <a:endParaRPr lang="en-US"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 Notice there is a relationship between healing and preaching the gospel.</a:t>
            </a:r>
          </a:p>
          <a:p>
            <a:r>
              <a:rPr lang="en-GB" sz="1200" kern="1200" dirty="0" smtClean="0">
                <a:solidFill>
                  <a:schemeClr val="tx1"/>
                </a:solidFill>
                <a:effectLst/>
                <a:latin typeface="+mn-lt"/>
                <a:ea typeface="+mn-ea"/>
                <a:cs typeface="+mn-cs"/>
              </a:rPr>
              <a:t>Mark 16:15-18 (NKJV)</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15 And He said to them, "Go into all the world and </a:t>
            </a:r>
            <a:r>
              <a:rPr lang="en-GB" sz="1200" b="1" u="sng" kern="1200" dirty="0" smtClean="0">
                <a:solidFill>
                  <a:schemeClr val="tx1"/>
                </a:solidFill>
                <a:effectLst/>
                <a:latin typeface="+mn-lt"/>
                <a:ea typeface="+mn-ea"/>
                <a:cs typeface="+mn-cs"/>
              </a:rPr>
              <a:t>preach the gospel</a:t>
            </a:r>
            <a:r>
              <a:rPr lang="en-GB" sz="1200" kern="1200" dirty="0" smtClean="0">
                <a:solidFill>
                  <a:schemeClr val="tx1"/>
                </a:solidFill>
                <a:effectLst/>
                <a:latin typeface="+mn-lt"/>
                <a:ea typeface="+mn-ea"/>
                <a:cs typeface="+mn-cs"/>
              </a:rPr>
              <a:t> to every creature.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16 "He who believes and is baptized will be saved; but he who does not believe will be condemned.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CBEA485-14F1-4595-8E7A-DF3AF35E5E93}" type="slidenum">
              <a:rPr lang="en-US" smtClean="0"/>
              <a:pPr/>
              <a:t>13</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err="1" smtClean="0">
                <a:solidFill>
                  <a:schemeClr val="tx1"/>
                </a:solidFill>
                <a:effectLst/>
                <a:latin typeface="+mn-lt"/>
                <a:ea typeface="+mn-ea"/>
                <a:cs typeface="+mn-cs"/>
              </a:rPr>
              <a:t>markus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sohra-ko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pandra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aTThaais</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17 </a:t>
            </a:r>
            <a:r>
              <a:rPr lang="en-GB" sz="1200" kern="1200" dirty="0" err="1" smtClean="0">
                <a:solidFill>
                  <a:schemeClr val="tx1"/>
                </a:solidFill>
                <a:effectLst/>
                <a:latin typeface="+mn-lt"/>
                <a:ea typeface="+mn-ea"/>
                <a:cs typeface="+mn-cs"/>
              </a:rPr>
              <a:t>bishwaas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garne-haru-sanga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cinha-haru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hune</a:t>
            </a:r>
            <a:r>
              <a:rPr lang="en-GB" sz="1200" kern="1200" dirty="0" smtClean="0">
                <a:solidFill>
                  <a:schemeClr val="tx1"/>
                </a:solidFill>
                <a:effectLst/>
                <a:latin typeface="+mn-lt"/>
                <a:ea typeface="+mn-ea"/>
                <a:cs typeface="+mn-cs"/>
              </a:rPr>
              <a:t>-chan. &lt;</a:t>
            </a:r>
            <a:r>
              <a:rPr lang="en-GB" sz="1200" b="1" u="sng" kern="1200" dirty="0" err="1" smtClean="0">
                <a:solidFill>
                  <a:schemeClr val="tx1"/>
                </a:solidFill>
                <a:effectLst/>
                <a:latin typeface="+mn-lt"/>
                <a:ea typeface="+mn-ea"/>
                <a:cs typeface="+mn-cs"/>
              </a:rPr>
              <a:t>mero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naauň-maa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tini</a:t>
            </a:r>
            <a:r>
              <a:rPr lang="en-GB" sz="1200" b="1" u="sng" kern="1200" dirty="0" smtClean="0">
                <a:solidFill>
                  <a:schemeClr val="tx1"/>
                </a:solidFill>
                <a:effectLst/>
                <a:latin typeface="+mn-lt"/>
                <a:ea typeface="+mn-ea"/>
                <a:cs typeface="+mn-cs"/>
              </a:rPr>
              <a:t>-</a:t>
            </a:r>
            <a:r>
              <a:rPr lang="en-GB" sz="1200" b="1" u="sng" kern="1200" dirty="0" err="1" smtClean="0">
                <a:solidFill>
                  <a:schemeClr val="tx1"/>
                </a:solidFill>
                <a:effectLst/>
                <a:latin typeface="+mn-lt"/>
                <a:ea typeface="+mn-ea"/>
                <a:cs typeface="+mn-cs"/>
              </a:rPr>
              <a:t>haru</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bhut-haru</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dhapaaune-chan</a:t>
            </a:r>
            <a:r>
              <a:rPr lang="en-GB" sz="1200" kern="1200" dirty="0" smtClean="0">
                <a:solidFill>
                  <a:schemeClr val="tx1"/>
                </a:solidFill>
                <a:effectLst/>
                <a:latin typeface="+mn-lt"/>
                <a:ea typeface="+mn-ea"/>
                <a:cs typeface="+mn-cs"/>
              </a:rPr>
              <a:t>,&gt; </a:t>
            </a:r>
            <a:r>
              <a:rPr lang="en-GB" sz="1200" kern="1200" dirty="0" err="1" smtClean="0">
                <a:solidFill>
                  <a:schemeClr val="tx1"/>
                </a:solidFill>
                <a:effectLst/>
                <a:latin typeface="+mn-lt"/>
                <a:ea typeface="+mn-ea"/>
                <a:cs typeface="+mn-cs"/>
              </a:rPr>
              <a:t>tini</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haru</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nayaaň</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bhaasaa-haru-maa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bolne-chan</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18 </a:t>
            </a:r>
            <a:r>
              <a:rPr lang="en-GB" sz="1200" kern="1200" dirty="0" err="1" smtClean="0">
                <a:solidFill>
                  <a:schemeClr val="tx1"/>
                </a:solidFill>
                <a:effectLst/>
                <a:latin typeface="+mn-lt"/>
                <a:ea typeface="+mn-ea"/>
                <a:cs typeface="+mn-cs"/>
              </a:rPr>
              <a:t>tini</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haru</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sarpa-haru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samaatne-chan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kunai </a:t>
            </a:r>
            <a:r>
              <a:rPr lang="en-GB" sz="1200" kern="1200" dirty="0" err="1" smtClean="0">
                <a:solidFill>
                  <a:schemeClr val="tx1"/>
                </a:solidFill>
                <a:effectLst/>
                <a:latin typeface="+mn-lt"/>
                <a:ea typeface="+mn-ea"/>
                <a:cs typeface="+mn-cs"/>
              </a:rPr>
              <a:t>wisaalu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kuraa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piye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taapani</a:t>
            </a:r>
            <a:r>
              <a:rPr lang="en-GB" sz="1200" kern="1200" dirty="0" smtClean="0">
                <a:solidFill>
                  <a:schemeClr val="tx1"/>
                </a:solidFill>
                <a:effectLst/>
                <a:latin typeface="+mn-lt"/>
                <a:ea typeface="+mn-ea"/>
                <a:cs typeface="+mn-cs"/>
              </a:rPr>
              <a:t> kunai </a:t>
            </a:r>
            <a:r>
              <a:rPr lang="en-GB" sz="1200" kern="1200" dirty="0" err="1" smtClean="0">
                <a:solidFill>
                  <a:schemeClr val="tx1"/>
                </a:solidFill>
                <a:effectLst/>
                <a:latin typeface="+mn-lt"/>
                <a:ea typeface="+mn-ea"/>
                <a:cs typeface="+mn-cs"/>
              </a:rPr>
              <a:t>kisim</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tyes</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tiniharu-ko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haani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garne-chaina</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tini</a:t>
            </a:r>
            <a:r>
              <a:rPr lang="en-GB" sz="1200" b="1" u="sng" kern="1200" dirty="0" smtClean="0">
                <a:solidFill>
                  <a:schemeClr val="tx1"/>
                </a:solidFill>
                <a:effectLst/>
                <a:latin typeface="+mn-lt"/>
                <a:ea typeface="+mn-ea"/>
                <a:cs typeface="+mn-cs"/>
              </a:rPr>
              <a:t>-</a:t>
            </a:r>
            <a:r>
              <a:rPr lang="en-GB" sz="1200" b="1" u="sng" kern="1200" dirty="0" err="1" smtClean="0">
                <a:solidFill>
                  <a:schemeClr val="tx1"/>
                </a:solidFill>
                <a:effectLst/>
                <a:latin typeface="+mn-lt"/>
                <a:ea typeface="+mn-ea"/>
                <a:cs typeface="+mn-cs"/>
              </a:rPr>
              <a:t>haru</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rogi-haru-maathi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aafnaa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haat</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raakhne-chan</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tini-haru</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ni-ko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hune</a:t>
            </a:r>
            <a:r>
              <a:rPr lang="en-GB" sz="1200" b="1" u="sng" kern="1200" dirty="0" smtClean="0">
                <a:solidFill>
                  <a:schemeClr val="tx1"/>
                </a:solidFill>
                <a:effectLst/>
                <a:latin typeface="+mn-lt"/>
                <a:ea typeface="+mn-ea"/>
                <a:cs typeface="+mn-cs"/>
              </a:rPr>
              <a:t>-chan</a:t>
            </a:r>
            <a:r>
              <a:rPr lang="en-GB" sz="1200" kern="1200" dirty="0" smtClean="0">
                <a:solidFill>
                  <a:schemeClr val="tx1"/>
                </a:solidFill>
                <a:effectLst/>
                <a:latin typeface="+mn-lt"/>
                <a:ea typeface="+mn-ea"/>
                <a:cs typeface="+mn-cs"/>
              </a:rPr>
              <a:t>.&gt;</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Mark 16:15-18 (NKJV)</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17 "And these signs will follow those who believe: </a:t>
            </a:r>
            <a:r>
              <a:rPr lang="en-GB" sz="1200" b="1" u="sng" kern="1200" dirty="0" smtClean="0">
                <a:solidFill>
                  <a:schemeClr val="tx1"/>
                </a:solidFill>
                <a:effectLst/>
                <a:latin typeface="+mn-lt"/>
                <a:ea typeface="+mn-ea"/>
                <a:cs typeface="+mn-cs"/>
              </a:rPr>
              <a:t>In My name they will cast out demons</a:t>
            </a:r>
            <a:r>
              <a:rPr lang="en-GB" sz="1200" kern="1200" dirty="0" smtClean="0">
                <a:solidFill>
                  <a:schemeClr val="tx1"/>
                </a:solidFill>
                <a:effectLst/>
                <a:latin typeface="+mn-lt"/>
                <a:ea typeface="+mn-ea"/>
                <a:cs typeface="+mn-cs"/>
              </a:rPr>
              <a:t>; they will speak with new tongues;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18 "they will take up serpents; and if they drink anything deadly, it will by no means hurt them; </a:t>
            </a:r>
            <a:r>
              <a:rPr lang="en-GB" sz="1200" b="1" u="sng" kern="1200" dirty="0" smtClean="0">
                <a:solidFill>
                  <a:schemeClr val="tx1"/>
                </a:solidFill>
                <a:effectLst/>
                <a:latin typeface="+mn-lt"/>
                <a:ea typeface="+mn-ea"/>
                <a:cs typeface="+mn-cs"/>
              </a:rPr>
              <a:t>they will lay hands on the sick, and they will recover</a:t>
            </a:r>
            <a:r>
              <a:rPr lang="en-GB"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14</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4. </a:t>
            </a:r>
            <a:r>
              <a:rPr lang="en-US" dirty="0" err="1" smtClean="0"/>
              <a:t>cangaai-ko</a:t>
            </a:r>
            <a:r>
              <a:rPr lang="en-US" dirty="0" smtClean="0"/>
              <a:t> </a:t>
            </a:r>
            <a:r>
              <a:rPr lang="en-US" dirty="0" err="1" smtClean="0"/>
              <a:t>adhikaar</a:t>
            </a:r>
            <a:r>
              <a:rPr lang="en-US" dirty="0" smtClean="0"/>
              <a:t> </a:t>
            </a:r>
            <a:r>
              <a:rPr lang="en-US" dirty="0" err="1" smtClean="0"/>
              <a:t>harek</a:t>
            </a:r>
            <a:r>
              <a:rPr lang="en-US" dirty="0" smtClean="0"/>
              <a:t> </a:t>
            </a:r>
            <a:r>
              <a:rPr lang="en-US" dirty="0" err="1" smtClean="0"/>
              <a:t>bishwaasi-ko</a:t>
            </a:r>
            <a:r>
              <a:rPr lang="en-US" dirty="0" smtClean="0"/>
              <a:t> </a:t>
            </a:r>
            <a:r>
              <a:rPr lang="en-US" dirty="0" err="1" smtClean="0"/>
              <a:t>haka</a:t>
            </a:r>
            <a:r>
              <a:rPr lang="en-US" dirty="0" smtClean="0"/>
              <a:t> ho </a:t>
            </a:r>
            <a:r>
              <a:rPr lang="en-US" dirty="0" err="1" smtClean="0"/>
              <a:t>tara</a:t>
            </a:r>
            <a:r>
              <a:rPr lang="en-US" dirty="0" smtClean="0"/>
              <a:t> </a:t>
            </a:r>
            <a:r>
              <a:rPr lang="en-US" dirty="0" err="1" smtClean="0"/>
              <a:t>pavitra</a:t>
            </a:r>
            <a:r>
              <a:rPr lang="en-US" dirty="0" smtClean="0"/>
              <a:t> </a:t>
            </a:r>
            <a:r>
              <a:rPr lang="en-US" dirty="0" err="1" smtClean="0"/>
              <a:t>aatmaa-dwaaraa</a:t>
            </a:r>
            <a:r>
              <a:rPr lang="en-US" dirty="0" smtClean="0"/>
              <a:t> </a:t>
            </a:r>
            <a:r>
              <a:rPr lang="en-US" dirty="0" err="1" smtClean="0"/>
              <a:t>cangaai-ko</a:t>
            </a:r>
            <a:r>
              <a:rPr lang="en-US" dirty="0" smtClean="0"/>
              <a:t> </a:t>
            </a:r>
            <a:r>
              <a:rPr lang="en-US" dirty="0" err="1" smtClean="0"/>
              <a:t>bardaan</a:t>
            </a:r>
            <a:r>
              <a:rPr lang="en-US" dirty="0" smtClean="0"/>
              <a:t> </a:t>
            </a:r>
            <a:r>
              <a:rPr lang="en-US" dirty="0" err="1" smtClean="0"/>
              <a:t>hoina</a:t>
            </a:r>
            <a:r>
              <a:rPr lang="en-US" dirty="0" smtClean="0"/>
              <a:t>.</a:t>
            </a:r>
          </a:p>
          <a:p>
            <a:r>
              <a:rPr lang="en-GB" sz="1200" kern="1200" dirty="0" err="1" smtClean="0">
                <a:solidFill>
                  <a:schemeClr val="tx1"/>
                </a:solidFill>
                <a:effectLst/>
                <a:latin typeface="+mn-lt"/>
                <a:ea typeface="+mn-ea"/>
                <a:cs typeface="+mn-cs"/>
              </a:rPr>
              <a:t>pahilo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korinthi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baara-ko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nau</a:t>
            </a:r>
            <a:r>
              <a:rPr lang="en-GB" sz="1200" kern="1200" dirty="0" smtClean="0">
                <a:solidFill>
                  <a:schemeClr val="tx1"/>
                </a:solidFill>
                <a:effectLst/>
                <a:latin typeface="+mn-lt"/>
                <a:ea typeface="+mn-ea"/>
                <a:cs typeface="+mn-cs"/>
              </a:rPr>
              <a:t> - </a:t>
            </a:r>
            <a:r>
              <a:rPr lang="en-GB" sz="1200" kern="1200" dirty="0" err="1" smtClean="0">
                <a:solidFill>
                  <a:schemeClr val="tx1"/>
                </a:solidFill>
                <a:effectLst/>
                <a:latin typeface="+mn-lt"/>
                <a:ea typeface="+mn-ea"/>
                <a:cs typeface="+mn-cs"/>
              </a:rPr>
              <a:t>kasai-laai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unai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pavitra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aatmaa-dwaaraa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bishwaas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garne</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kasai-laai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unai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ek</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pavitra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aatmaa-dwaaraa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rog</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ni-ko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paarne</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bardaan-haru</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diiye-kaa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chan</a:t>
            </a:r>
            <a:r>
              <a:rPr lang="en-GB" sz="1200" b="1" u="sng" kern="1200" dirty="0" smtClean="0">
                <a:solidFill>
                  <a:schemeClr val="tx1"/>
                </a:solidFill>
                <a:effectLst/>
                <a:latin typeface="+mn-lt"/>
                <a:ea typeface="+mn-ea"/>
                <a:cs typeface="+mn-cs"/>
              </a:rPr>
              <a:t>,&gt;</a:t>
            </a:r>
          </a:p>
          <a:p>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4 The authority to heal is the right of every believer but it is not the gift of healing</a:t>
            </a:r>
          </a:p>
          <a:p>
            <a:r>
              <a:rPr lang="en-GB" sz="1200" kern="1200" dirty="0" smtClean="0">
                <a:solidFill>
                  <a:schemeClr val="tx1"/>
                </a:solidFill>
                <a:effectLst/>
                <a:latin typeface="+mn-lt"/>
                <a:ea typeface="+mn-ea"/>
                <a:cs typeface="+mn-cs"/>
              </a:rPr>
              <a:t>1 Corinthians 12:9 (NKJV) - to another faith by the same Spirit, </a:t>
            </a:r>
            <a:r>
              <a:rPr lang="en-GB" sz="1200" b="1" u="sng" kern="1200" dirty="0" smtClean="0">
                <a:solidFill>
                  <a:schemeClr val="tx1"/>
                </a:solidFill>
                <a:effectLst/>
                <a:latin typeface="+mn-lt"/>
                <a:ea typeface="+mn-ea"/>
                <a:cs typeface="+mn-cs"/>
              </a:rPr>
              <a:t>to another gifts of healings by the same Spirit</a:t>
            </a:r>
            <a:r>
              <a:rPr lang="en-GB"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15</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5. </a:t>
            </a:r>
            <a:r>
              <a:rPr lang="en-GB" sz="1200" kern="1200" dirty="0" err="1" smtClean="0">
                <a:solidFill>
                  <a:schemeClr val="tx1"/>
                </a:solidFill>
                <a:effectLst/>
                <a:latin typeface="+mn-lt"/>
                <a:ea typeface="+mn-ea"/>
                <a:cs typeface="+mn-cs"/>
              </a:rPr>
              <a:t>haami-maa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pahaaD-haru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haTaauna-sakne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bishwaas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hunu-parcha</a:t>
            </a:r>
            <a:endParaRPr lang="en-US" sz="1200" kern="1200" dirty="0" smtClean="0">
              <a:solidFill>
                <a:schemeClr val="tx1"/>
              </a:solidFill>
              <a:effectLst/>
              <a:latin typeface="+mn-lt"/>
              <a:ea typeface="+mn-ea"/>
              <a:cs typeface="+mn-cs"/>
            </a:endParaRPr>
          </a:p>
          <a:p>
            <a:r>
              <a:rPr lang="en-GB" sz="1200" kern="1200" dirty="0" err="1" smtClean="0">
                <a:solidFill>
                  <a:schemeClr val="tx1"/>
                </a:solidFill>
                <a:effectLst/>
                <a:latin typeface="+mn-lt"/>
                <a:ea typeface="+mn-ea"/>
                <a:cs typeface="+mn-cs"/>
              </a:rPr>
              <a:t>markus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eghaara-ko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baais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pachis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samma</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23 </a:t>
            </a:r>
            <a:r>
              <a:rPr lang="en-GB" sz="1200" kern="1200" dirty="0" err="1" smtClean="0">
                <a:solidFill>
                  <a:schemeClr val="tx1"/>
                </a:solidFill>
                <a:effectLst/>
                <a:latin typeface="+mn-lt"/>
                <a:ea typeface="+mn-ea"/>
                <a:cs typeface="+mn-cs"/>
              </a:rPr>
              <a:t>saaňccai</a:t>
            </a:r>
            <a:r>
              <a:rPr lang="en-GB" sz="1200" kern="1200" dirty="0" smtClean="0">
                <a:solidFill>
                  <a:schemeClr val="tx1"/>
                </a:solidFill>
                <a:effectLst/>
                <a:latin typeface="+mn-lt"/>
                <a:ea typeface="+mn-ea"/>
                <a:cs typeface="+mn-cs"/>
              </a:rPr>
              <a:t> ma </a:t>
            </a:r>
            <a:r>
              <a:rPr lang="en-GB" sz="1200" kern="1200" dirty="0" err="1" smtClean="0">
                <a:solidFill>
                  <a:schemeClr val="tx1"/>
                </a:solidFill>
                <a:effectLst/>
                <a:latin typeface="+mn-lt"/>
                <a:ea typeface="+mn-ea"/>
                <a:cs typeface="+mn-cs"/>
              </a:rPr>
              <a:t>timi-haru-laai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bhandachu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yedi</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kasai</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aafno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ridai-maa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shang-kaa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gardaina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tara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aafu</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bhane-kaa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kuraa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puraa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huncha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bhani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bishwaas</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garera</a:t>
            </a:r>
            <a:r>
              <a:rPr lang="en-GB" sz="1200" b="1" u="sng" kern="1200" dirty="0" smtClean="0">
                <a:solidFill>
                  <a:schemeClr val="tx1"/>
                </a:solidFill>
                <a:effectLst/>
                <a:latin typeface="+mn-lt"/>
                <a:ea typeface="+mn-ea"/>
                <a:cs typeface="+mn-cs"/>
              </a:rPr>
              <a:t> yes </a:t>
            </a:r>
            <a:r>
              <a:rPr lang="en-GB" sz="1200" b="1" u="sng" kern="1200" dirty="0" err="1" smtClean="0">
                <a:solidFill>
                  <a:schemeClr val="tx1"/>
                </a:solidFill>
                <a:effectLst/>
                <a:latin typeface="+mn-lt"/>
                <a:ea typeface="+mn-ea"/>
                <a:cs typeface="+mn-cs"/>
              </a:rPr>
              <a:t>pahaaD-laai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ukhe-liyera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taň</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samundra-maa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khas</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bhanyo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bhane</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tyes-ko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nimti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tyestai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hune</a:t>
            </a:r>
            <a:r>
              <a:rPr lang="en-GB" sz="1200" b="1" u="sng" kern="1200" dirty="0" smtClean="0">
                <a:solidFill>
                  <a:schemeClr val="tx1"/>
                </a:solidFill>
                <a:effectLst/>
                <a:latin typeface="+mn-lt"/>
                <a:ea typeface="+mn-ea"/>
                <a:cs typeface="+mn-cs"/>
              </a:rPr>
              <a:t>-cha</a:t>
            </a:r>
            <a:r>
              <a:rPr lang="en-GB" sz="1200" kern="1200" dirty="0" smtClean="0">
                <a:solidFill>
                  <a:schemeClr val="tx1"/>
                </a:solidFill>
                <a:effectLst/>
                <a:latin typeface="+mn-lt"/>
                <a:ea typeface="+mn-ea"/>
                <a:cs typeface="+mn-cs"/>
              </a:rPr>
              <a:t>.&gt;</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5 We need faith that moves mountains</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Mark 11:22-25 (NKJV)</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23 "For assuredly, </a:t>
            </a:r>
            <a:r>
              <a:rPr lang="en-GB" sz="1200" b="1" u="sng" kern="1200" dirty="0" smtClean="0">
                <a:solidFill>
                  <a:schemeClr val="tx1"/>
                </a:solidFill>
                <a:effectLst/>
                <a:latin typeface="+mn-lt"/>
                <a:ea typeface="+mn-ea"/>
                <a:cs typeface="+mn-cs"/>
              </a:rPr>
              <a:t>I say to you, whoever says to this mountain, `Be removed and be cast into the sea,' and does not doubt in his heart, but believes that those things he says will be done, he will have whatever he says</a:t>
            </a: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CBEA485-14F1-4595-8E7A-DF3AF35E5E93}" type="slidenum">
              <a:rPr lang="en-US" smtClean="0"/>
              <a:pPr/>
              <a:t>16</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err="1" smtClean="0">
                <a:solidFill>
                  <a:schemeClr val="tx1"/>
                </a:solidFill>
                <a:effectLst/>
                <a:latin typeface="+mn-lt"/>
                <a:ea typeface="+mn-ea"/>
                <a:cs typeface="+mn-cs"/>
              </a:rPr>
              <a:t>matti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sataais-ko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caudha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bis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samma</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18 &lt;</a:t>
            </a:r>
            <a:r>
              <a:rPr lang="en-GB" sz="1200" b="1" u="sng" kern="1200" dirty="0" err="1" smtClean="0">
                <a:solidFill>
                  <a:schemeClr val="tx1"/>
                </a:solidFill>
                <a:effectLst/>
                <a:latin typeface="+mn-lt"/>
                <a:ea typeface="+mn-ea"/>
                <a:cs typeface="+mn-cs"/>
              </a:rPr>
              <a:t>yeshu</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tyes-laai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hakaarnu-bhayo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bhut-aatmaa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tyes-baaTa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niski-gayo</a:t>
            </a:r>
            <a:r>
              <a:rPr lang="en-GB" sz="1200" kern="1200" dirty="0" smtClean="0">
                <a:solidFill>
                  <a:schemeClr val="tx1"/>
                </a:solidFill>
                <a:effectLst/>
                <a:latin typeface="+mn-lt"/>
                <a:ea typeface="+mn-ea"/>
                <a:cs typeface="+mn-cs"/>
              </a:rPr>
              <a:t>.&gt; </a:t>
            </a:r>
            <a:r>
              <a:rPr lang="en-GB" sz="1200" kern="1200" dirty="0" err="1" smtClean="0">
                <a:solidFill>
                  <a:schemeClr val="tx1"/>
                </a:solidFill>
                <a:effectLst/>
                <a:latin typeface="+mn-lt"/>
                <a:ea typeface="+mn-ea"/>
                <a:cs typeface="+mn-cs"/>
              </a:rPr>
              <a:t>tyo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keTo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turuntai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niko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bhayo</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19 </a:t>
            </a:r>
            <a:r>
              <a:rPr lang="en-GB" sz="1200" kern="1200" dirty="0" err="1" smtClean="0">
                <a:solidFill>
                  <a:schemeClr val="tx1"/>
                </a:solidFill>
                <a:effectLst/>
                <a:latin typeface="+mn-lt"/>
                <a:ea typeface="+mn-ea"/>
                <a:cs typeface="+mn-cs"/>
              </a:rPr>
              <a:t>taba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celaa</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haru</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yeshu-kahaaň</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gupta-maa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aayera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bhane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haami</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haru</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tyes-laai</a:t>
            </a:r>
            <a:r>
              <a:rPr lang="en-GB" sz="1200" kern="1200" dirty="0" smtClean="0">
                <a:solidFill>
                  <a:schemeClr val="tx1"/>
                </a:solidFill>
                <a:effectLst/>
                <a:latin typeface="+mn-lt"/>
                <a:ea typeface="+mn-ea"/>
                <a:cs typeface="+mn-cs"/>
              </a:rPr>
              <a:t> kina </a:t>
            </a:r>
            <a:r>
              <a:rPr lang="en-GB" sz="1200" kern="1200" dirty="0" err="1" smtClean="0">
                <a:solidFill>
                  <a:schemeClr val="tx1"/>
                </a:solidFill>
                <a:effectLst/>
                <a:latin typeface="+mn-lt"/>
                <a:ea typeface="+mn-ea"/>
                <a:cs typeface="+mn-cs"/>
              </a:rPr>
              <a:t>nikaalna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sakenauň</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20 </a:t>
            </a:r>
            <a:r>
              <a:rPr lang="en-GB" sz="1200" kern="1200" dirty="0" err="1" smtClean="0">
                <a:solidFill>
                  <a:schemeClr val="tx1"/>
                </a:solidFill>
                <a:effectLst/>
                <a:latin typeface="+mn-lt"/>
                <a:ea typeface="+mn-ea"/>
                <a:cs typeface="+mn-cs"/>
              </a:rPr>
              <a:t>uhaaň</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tini-haru-laai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bhannu-bhayo</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timi-haru-kaa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alpa-bishwaas-ko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kaaraN</a:t>
            </a:r>
            <a:r>
              <a:rPr lang="en-GB" sz="1200" b="1" u="sng" kern="1200" dirty="0" smtClean="0">
                <a:solidFill>
                  <a:schemeClr val="tx1"/>
                </a:solidFill>
                <a:effectLst/>
                <a:latin typeface="+mn-lt"/>
                <a:ea typeface="+mn-ea"/>
                <a:cs typeface="+mn-cs"/>
              </a:rPr>
              <a:t>-le ho. </a:t>
            </a:r>
            <a:r>
              <a:rPr lang="en-GB" sz="1200" b="1" u="sng" kern="1200" dirty="0" err="1" smtClean="0">
                <a:solidFill>
                  <a:schemeClr val="tx1"/>
                </a:solidFill>
                <a:effectLst/>
                <a:latin typeface="+mn-lt"/>
                <a:ea typeface="+mn-ea"/>
                <a:cs typeface="+mn-cs"/>
              </a:rPr>
              <a:t>saaňccai</a:t>
            </a:r>
            <a:r>
              <a:rPr lang="en-GB" sz="1200" b="1" u="sng" kern="1200" dirty="0" smtClean="0">
                <a:solidFill>
                  <a:schemeClr val="tx1"/>
                </a:solidFill>
                <a:effectLst/>
                <a:latin typeface="+mn-lt"/>
                <a:ea typeface="+mn-ea"/>
                <a:cs typeface="+mn-cs"/>
              </a:rPr>
              <a:t>, ma </a:t>
            </a:r>
            <a:r>
              <a:rPr lang="en-GB" sz="1200" b="1" u="sng" kern="1200" dirty="0" err="1" smtClean="0">
                <a:solidFill>
                  <a:schemeClr val="tx1"/>
                </a:solidFill>
                <a:effectLst/>
                <a:latin typeface="+mn-lt"/>
                <a:ea typeface="+mn-ea"/>
                <a:cs typeface="+mn-cs"/>
              </a:rPr>
              <a:t>timi-haru-laai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bhan-dachu</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ki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timi-haru-maa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euTaa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raayo-ko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daanaa-jati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bishwaas</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bhaye-dekhi</a:t>
            </a:r>
            <a:r>
              <a:rPr lang="en-GB" sz="1200" b="1" u="sng" kern="1200" dirty="0" smtClean="0">
                <a:solidFill>
                  <a:schemeClr val="tx1"/>
                </a:solidFill>
                <a:effectLst/>
                <a:latin typeface="+mn-lt"/>
                <a:ea typeface="+mn-ea"/>
                <a:cs typeface="+mn-cs"/>
              </a:rPr>
              <a:t> yes </a:t>
            </a:r>
            <a:r>
              <a:rPr lang="en-GB" sz="1200" b="1" u="sng" kern="1200" dirty="0" err="1" smtClean="0">
                <a:solidFill>
                  <a:schemeClr val="tx1"/>
                </a:solidFill>
                <a:effectLst/>
                <a:latin typeface="+mn-lt"/>
                <a:ea typeface="+mn-ea"/>
                <a:cs typeface="+mn-cs"/>
              </a:rPr>
              <a:t>DaaňRaa-laai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yahaaň-baaTa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haTi-jaaba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bhanyau</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bhane</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tyo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haTi</a:t>
            </a:r>
            <a:r>
              <a:rPr lang="en-GB" sz="1200" b="1" u="sng" kern="1200" dirty="0" smtClean="0">
                <a:solidFill>
                  <a:schemeClr val="tx1"/>
                </a:solidFill>
                <a:effectLst/>
                <a:latin typeface="+mn-lt"/>
                <a:ea typeface="+mn-ea"/>
                <a:cs typeface="+mn-cs"/>
              </a:rPr>
              <a:t>-</a:t>
            </a:r>
            <a:r>
              <a:rPr lang="en-GB" sz="1200" b="1" u="sng" kern="1200" dirty="0" err="1" smtClean="0">
                <a:solidFill>
                  <a:schemeClr val="tx1"/>
                </a:solidFill>
                <a:effectLst/>
                <a:latin typeface="+mn-lt"/>
                <a:ea typeface="+mn-ea"/>
                <a:cs typeface="+mn-cs"/>
              </a:rPr>
              <a:t>jaane</a:t>
            </a:r>
            <a:r>
              <a:rPr lang="en-GB" sz="1200" b="1" u="sng" kern="1200" dirty="0" smtClean="0">
                <a:solidFill>
                  <a:schemeClr val="tx1"/>
                </a:solidFill>
                <a:effectLst/>
                <a:latin typeface="+mn-lt"/>
                <a:ea typeface="+mn-ea"/>
                <a:cs typeface="+mn-cs"/>
              </a:rPr>
              <a:t>-cha. </a:t>
            </a:r>
            <a:r>
              <a:rPr lang="en-GB" sz="1200" b="1" u="sng" kern="1200" dirty="0" err="1" smtClean="0">
                <a:solidFill>
                  <a:schemeClr val="tx1"/>
                </a:solidFill>
                <a:effectLst/>
                <a:latin typeface="+mn-lt"/>
                <a:ea typeface="+mn-ea"/>
                <a:cs typeface="+mn-cs"/>
              </a:rPr>
              <a:t>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timi-haru-kaa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nimti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kehi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asambhab</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hune-chaina</a:t>
            </a:r>
            <a:r>
              <a:rPr lang="en-GB" sz="1200" b="1" u="sng" kern="1200" dirty="0" smtClean="0">
                <a:solidFill>
                  <a:schemeClr val="tx1"/>
                </a:solidFill>
                <a:effectLst/>
                <a:latin typeface="+mn-lt"/>
                <a:ea typeface="+mn-ea"/>
                <a:cs typeface="+mn-cs"/>
              </a:rPr>
              <a:t>.&gt;</a:t>
            </a:r>
          </a:p>
          <a:p>
            <a:endParaRPr lang="en-GB" sz="1200" b="1" u="sng"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Matthew 17:14-20 (NKJV)</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18 And </a:t>
            </a:r>
            <a:r>
              <a:rPr lang="en-GB" sz="1200" b="1" u="sng" kern="1200" dirty="0" smtClean="0">
                <a:solidFill>
                  <a:schemeClr val="tx1"/>
                </a:solidFill>
                <a:effectLst/>
                <a:latin typeface="+mn-lt"/>
                <a:ea typeface="+mn-ea"/>
                <a:cs typeface="+mn-cs"/>
              </a:rPr>
              <a:t>Jesus rebuked the demon</a:t>
            </a:r>
            <a:r>
              <a:rPr lang="en-GB" sz="1200" kern="1200" dirty="0" smtClean="0">
                <a:solidFill>
                  <a:schemeClr val="tx1"/>
                </a:solidFill>
                <a:effectLst/>
                <a:latin typeface="+mn-lt"/>
                <a:ea typeface="+mn-ea"/>
                <a:cs typeface="+mn-cs"/>
              </a:rPr>
              <a:t>, and it came out of him; and the child was cured from that very hour.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19 Then the disciples came to Jesus privately and said, "Why could we not cast it out?"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20 So Jesus said to them, "</a:t>
            </a:r>
            <a:r>
              <a:rPr lang="en-GB" sz="1200" b="1" u="sng" kern="1200" dirty="0" smtClean="0">
                <a:solidFill>
                  <a:schemeClr val="tx1"/>
                </a:solidFill>
                <a:effectLst/>
                <a:latin typeface="+mn-lt"/>
                <a:ea typeface="+mn-ea"/>
                <a:cs typeface="+mn-cs"/>
              </a:rPr>
              <a:t>Because of your unbelief</a:t>
            </a:r>
            <a:r>
              <a:rPr lang="en-GB" sz="1200" kern="1200" dirty="0" smtClean="0">
                <a:solidFill>
                  <a:schemeClr val="tx1"/>
                </a:solidFill>
                <a:effectLst/>
                <a:latin typeface="+mn-lt"/>
                <a:ea typeface="+mn-ea"/>
                <a:cs typeface="+mn-cs"/>
              </a:rPr>
              <a:t>; for assuredly, I say to you, </a:t>
            </a:r>
            <a:r>
              <a:rPr lang="en-GB" sz="1200" b="1" u="sng" kern="1200" dirty="0" smtClean="0">
                <a:solidFill>
                  <a:schemeClr val="tx1"/>
                </a:solidFill>
                <a:effectLst/>
                <a:latin typeface="+mn-lt"/>
                <a:ea typeface="+mn-ea"/>
                <a:cs typeface="+mn-cs"/>
              </a:rPr>
              <a:t>if you have faith as a mustard seed, you will say to this mountain, `Move from here to there,' and it will move; and nothing will be impossible for you</a:t>
            </a:r>
            <a:r>
              <a:rPr lang="en-GB"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17</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6. </a:t>
            </a:r>
            <a:r>
              <a:rPr lang="en-GB" sz="1200" kern="1200" dirty="0" err="1" smtClean="0">
                <a:solidFill>
                  <a:schemeClr val="tx1"/>
                </a:solidFill>
                <a:effectLst/>
                <a:latin typeface="+mn-lt"/>
                <a:ea typeface="+mn-ea"/>
                <a:cs typeface="+mn-cs"/>
              </a:rPr>
              <a:t>rog-haru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bhut-aatmaa-haru-laai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prabhu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yeshu-ko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naauň-maa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niskana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sakdaina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bhanera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shangkaa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garnu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huňdaina</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err="1" smtClean="0">
                <a:solidFill>
                  <a:schemeClr val="tx1"/>
                </a:solidFill>
                <a:effectLst/>
                <a:latin typeface="+mn-lt"/>
                <a:ea typeface="+mn-ea"/>
                <a:cs typeface="+mn-cs"/>
              </a:rPr>
              <a:t>bishwaas-maa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shangkaa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bhane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haami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Dubne-chaun</a:t>
            </a:r>
            <a:r>
              <a:rPr lang="en-GB" sz="1200" kern="1200" dirty="0" smtClean="0">
                <a:solidFill>
                  <a:schemeClr val="tx1"/>
                </a:solidFill>
                <a:effectLst/>
                <a:latin typeface="+mn-lt"/>
                <a:ea typeface="+mn-ea"/>
                <a:cs typeface="+mn-cs"/>
              </a:rPr>
              <a:t>,</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Patrus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jastai</a:t>
            </a:r>
            <a:r>
              <a:rPr lang="en-GB" sz="1200" kern="1200" baseline="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6 We should not doubt that sicknesses and evil spirits may not obey us in the Name of Jesus.</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When we doubt or not believe, we will drown</a:t>
            </a:r>
            <a:r>
              <a:rPr lang="en-GB" sz="1200" kern="1200" baseline="0" dirty="0" smtClean="0">
                <a:solidFill>
                  <a:schemeClr val="tx1"/>
                </a:solidFill>
                <a:effectLst/>
                <a:latin typeface="+mn-lt"/>
                <a:ea typeface="+mn-ea"/>
                <a:cs typeface="+mn-cs"/>
              </a:rPr>
              <a:t> like Peter.</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18</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err="1" smtClean="0">
                <a:solidFill>
                  <a:schemeClr val="tx1"/>
                </a:solidFill>
                <a:effectLst/>
                <a:latin typeface="+mn-lt"/>
                <a:ea typeface="+mn-ea"/>
                <a:cs typeface="+mn-cs"/>
              </a:rPr>
              <a:t>matti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caudha-ko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pachis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ektis</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29 </a:t>
            </a:r>
            <a:r>
              <a:rPr lang="en-GB" sz="1200" kern="1200" dirty="0" err="1" smtClean="0">
                <a:solidFill>
                  <a:schemeClr val="tx1"/>
                </a:solidFill>
                <a:effectLst/>
                <a:latin typeface="+mn-lt"/>
                <a:ea typeface="+mn-ea"/>
                <a:cs typeface="+mn-cs"/>
              </a:rPr>
              <a:t>uhaaň</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bhannu-bhayo</a:t>
            </a:r>
            <a:r>
              <a:rPr lang="en-GB" sz="1200"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aau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patrusa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Dungaa-baaTa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orlera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yeshu-kahaaň</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jaana-laai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paani-maathi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hiňRna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laage</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30 </a:t>
            </a:r>
            <a:r>
              <a:rPr lang="en-GB" sz="1200" kern="1200" dirty="0" err="1" smtClean="0">
                <a:solidFill>
                  <a:schemeClr val="tx1"/>
                </a:solidFill>
                <a:effectLst/>
                <a:latin typeface="+mn-lt"/>
                <a:ea typeface="+mn-ea"/>
                <a:cs typeface="+mn-cs"/>
              </a:rPr>
              <a:t>tara</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bataas</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joRa</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cale-ko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dekhera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tini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Daraaye</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jaba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Dubnai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laage</a:t>
            </a:r>
            <a:r>
              <a:rPr lang="en-GB" sz="1200" b="1" u="sng" kern="1200" dirty="0" smtClean="0">
                <a:solidFill>
                  <a:schemeClr val="tx1"/>
                </a:solidFill>
                <a:effectLst/>
                <a:latin typeface="+mn-lt"/>
                <a:ea typeface="+mn-ea"/>
                <a:cs typeface="+mn-cs"/>
              </a:rPr>
              <a:t>&gt;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taba</a:t>
            </a:r>
            <a:r>
              <a:rPr lang="en-GB" sz="1200" kern="1200" dirty="0" smtClean="0">
                <a:solidFill>
                  <a:schemeClr val="tx1"/>
                </a:solidFill>
                <a:effectLst/>
                <a:latin typeface="+mn-lt"/>
                <a:ea typeface="+mn-ea"/>
                <a:cs typeface="+mn-cs"/>
              </a:rPr>
              <a:t> tin-le </a:t>
            </a:r>
            <a:r>
              <a:rPr lang="en-GB" sz="1200" kern="1200" dirty="0" err="1" smtClean="0">
                <a:solidFill>
                  <a:schemeClr val="tx1"/>
                </a:solidFill>
                <a:effectLst/>
                <a:latin typeface="+mn-lt"/>
                <a:ea typeface="+mn-ea"/>
                <a:cs typeface="+mn-cs"/>
              </a:rPr>
              <a:t>cic-cyaa-yera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bhane</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‘he </a:t>
            </a:r>
            <a:r>
              <a:rPr lang="en-GB" sz="1200" kern="1200" dirty="0" err="1" smtClean="0">
                <a:solidFill>
                  <a:schemeClr val="tx1"/>
                </a:solidFill>
                <a:effectLst/>
                <a:latin typeface="+mn-lt"/>
                <a:ea typeface="+mn-ea"/>
                <a:cs typeface="+mn-cs"/>
              </a:rPr>
              <a:t>prabhu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bacaau-nuhos</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31 </a:t>
            </a:r>
            <a:r>
              <a:rPr lang="en-GB" sz="1200" kern="1200" dirty="0" err="1" smtClean="0">
                <a:solidFill>
                  <a:schemeClr val="tx1"/>
                </a:solidFill>
                <a:effectLst/>
                <a:latin typeface="+mn-lt"/>
                <a:ea typeface="+mn-ea"/>
                <a:cs typeface="+mn-cs"/>
              </a:rPr>
              <a:t>taba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yeshu</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jhaTTai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haat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pasaa-rera</a:t>
            </a:r>
            <a:r>
              <a:rPr lang="en-GB" sz="1200" kern="1200" dirty="0" smtClean="0">
                <a:solidFill>
                  <a:schemeClr val="tx1"/>
                </a:solidFill>
                <a:effectLst/>
                <a:latin typeface="+mn-lt"/>
                <a:ea typeface="+mn-ea"/>
                <a:cs typeface="+mn-cs"/>
              </a:rPr>
              <a:t> tin-</a:t>
            </a:r>
            <a:r>
              <a:rPr lang="en-GB" sz="1200" kern="1200" dirty="0" err="1" smtClean="0">
                <a:solidFill>
                  <a:schemeClr val="tx1"/>
                </a:solidFill>
                <a:effectLst/>
                <a:latin typeface="+mn-lt"/>
                <a:ea typeface="+mn-ea"/>
                <a:cs typeface="+mn-cs"/>
              </a:rPr>
              <a:t>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samaati-haalnu-bhayo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tin-</a:t>
            </a:r>
            <a:r>
              <a:rPr lang="en-GB" sz="1200" kern="1200" dirty="0" err="1" smtClean="0">
                <a:solidFill>
                  <a:schemeClr val="tx1"/>
                </a:solidFill>
                <a:effectLst/>
                <a:latin typeface="+mn-lt"/>
                <a:ea typeface="+mn-ea"/>
                <a:cs typeface="+mn-cs"/>
              </a:rPr>
              <a:t>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bhannu-bhayo</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&lt;‘</a:t>
            </a:r>
            <a:r>
              <a:rPr lang="en-GB" sz="1200" b="1" u="sng" kern="1200" dirty="0" smtClean="0">
                <a:solidFill>
                  <a:schemeClr val="tx1"/>
                </a:solidFill>
                <a:effectLst/>
                <a:latin typeface="+mn-lt"/>
                <a:ea typeface="+mn-ea"/>
                <a:cs typeface="+mn-cs"/>
              </a:rPr>
              <a:t>ye </a:t>
            </a:r>
            <a:r>
              <a:rPr lang="en-GB" sz="1200" b="1" u="sng" kern="1200" dirty="0" err="1" smtClean="0">
                <a:solidFill>
                  <a:schemeClr val="tx1"/>
                </a:solidFill>
                <a:effectLst/>
                <a:latin typeface="+mn-lt"/>
                <a:ea typeface="+mn-ea"/>
                <a:cs typeface="+mn-cs"/>
              </a:rPr>
              <a:t>alpa-bishwaasi</a:t>
            </a:r>
            <a:r>
              <a:rPr lang="en-GB" sz="1200" b="1" u="sng" kern="1200" dirty="0" smtClean="0">
                <a:solidFill>
                  <a:schemeClr val="tx1"/>
                </a:solidFill>
                <a:effectLst/>
                <a:latin typeface="+mn-lt"/>
                <a:ea typeface="+mn-ea"/>
                <a:cs typeface="+mn-cs"/>
              </a:rPr>
              <a:t>, kina </a:t>
            </a:r>
            <a:r>
              <a:rPr lang="en-GB" sz="1200" b="1" u="sng" kern="1200" dirty="0" err="1" smtClean="0">
                <a:solidFill>
                  <a:schemeClr val="tx1"/>
                </a:solidFill>
                <a:effectLst/>
                <a:latin typeface="+mn-lt"/>
                <a:ea typeface="+mn-ea"/>
                <a:cs typeface="+mn-cs"/>
              </a:rPr>
              <a:t>shangkaa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garyau</a:t>
            </a:r>
            <a:r>
              <a:rPr lang="en-GB" sz="1200" b="1" u="sng" kern="1200" dirty="0" smtClean="0">
                <a:solidFill>
                  <a:schemeClr val="tx1"/>
                </a:solidFill>
                <a:effectLst/>
                <a:latin typeface="+mn-lt"/>
                <a:ea typeface="+mn-ea"/>
                <a:cs typeface="+mn-cs"/>
              </a:rPr>
              <a:t>?</a:t>
            </a:r>
            <a:r>
              <a:rPr lang="en-GB" sz="1200" kern="1200" dirty="0" smtClean="0">
                <a:solidFill>
                  <a:schemeClr val="tx1"/>
                </a:solidFill>
                <a:effectLst/>
                <a:latin typeface="+mn-lt"/>
                <a:ea typeface="+mn-ea"/>
                <a:cs typeface="+mn-cs"/>
              </a:rPr>
              <a:t>’&gt;</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Matthew 14:25-31 (NKJV)</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29 So He said, "</a:t>
            </a:r>
            <a:r>
              <a:rPr lang="en-GB" sz="1200" b="1" u="sng" kern="1200" dirty="0" smtClean="0">
                <a:solidFill>
                  <a:schemeClr val="tx1"/>
                </a:solidFill>
                <a:effectLst/>
                <a:latin typeface="+mn-lt"/>
                <a:ea typeface="+mn-ea"/>
                <a:cs typeface="+mn-cs"/>
              </a:rPr>
              <a:t>Come</a:t>
            </a:r>
            <a:r>
              <a:rPr lang="en-GB" sz="1200" kern="1200" dirty="0" smtClean="0">
                <a:solidFill>
                  <a:schemeClr val="tx1"/>
                </a:solidFill>
                <a:effectLst/>
                <a:latin typeface="+mn-lt"/>
                <a:ea typeface="+mn-ea"/>
                <a:cs typeface="+mn-cs"/>
              </a:rPr>
              <a:t>." And when Peter had come down out of the boat, he walked on the water to go to Jesus.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30 But </a:t>
            </a:r>
            <a:r>
              <a:rPr lang="en-GB" sz="1200" b="1" u="sng" kern="1200" dirty="0" smtClean="0">
                <a:solidFill>
                  <a:schemeClr val="tx1"/>
                </a:solidFill>
                <a:effectLst/>
                <a:latin typeface="+mn-lt"/>
                <a:ea typeface="+mn-ea"/>
                <a:cs typeface="+mn-cs"/>
              </a:rPr>
              <a:t>when he saw that the wind was boisterous, he was afraid</a:t>
            </a:r>
            <a:r>
              <a:rPr lang="en-GB" sz="1200" kern="1200" dirty="0" smtClean="0">
                <a:solidFill>
                  <a:schemeClr val="tx1"/>
                </a:solidFill>
                <a:effectLst/>
                <a:latin typeface="+mn-lt"/>
                <a:ea typeface="+mn-ea"/>
                <a:cs typeface="+mn-cs"/>
              </a:rPr>
              <a:t>; </a:t>
            </a:r>
            <a:r>
              <a:rPr lang="en-GB" sz="1200" b="1" u="sng" kern="1200" dirty="0" smtClean="0">
                <a:solidFill>
                  <a:schemeClr val="tx1"/>
                </a:solidFill>
                <a:effectLst/>
                <a:latin typeface="+mn-lt"/>
                <a:ea typeface="+mn-ea"/>
                <a:cs typeface="+mn-cs"/>
              </a:rPr>
              <a:t>and beginning to sink</a:t>
            </a:r>
            <a:r>
              <a:rPr lang="en-GB" sz="1200" kern="1200" dirty="0" smtClean="0">
                <a:solidFill>
                  <a:schemeClr val="tx1"/>
                </a:solidFill>
                <a:effectLst/>
                <a:latin typeface="+mn-lt"/>
                <a:ea typeface="+mn-ea"/>
                <a:cs typeface="+mn-cs"/>
              </a:rPr>
              <a:t> he cried out, saying, "Lord, save me!"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31 And immediately Jesus stretched out His hand and caught him, and said to him, "</a:t>
            </a:r>
            <a:r>
              <a:rPr lang="en-GB" sz="1200" b="1" u="sng" kern="1200" dirty="0" smtClean="0">
                <a:solidFill>
                  <a:schemeClr val="tx1"/>
                </a:solidFill>
                <a:effectLst/>
                <a:latin typeface="+mn-lt"/>
                <a:ea typeface="+mn-ea"/>
                <a:cs typeface="+mn-cs"/>
              </a:rPr>
              <a:t>O you of little faith, why did you doubt?</a:t>
            </a:r>
            <a:r>
              <a:rPr lang="en-GB"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19</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err="1" smtClean="0">
                <a:solidFill>
                  <a:schemeClr val="tx1"/>
                </a:solidFill>
                <a:effectLst/>
                <a:latin typeface="+mn-lt"/>
                <a:ea typeface="+mn-ea"/>
                <a:cs typeface="+mn-cs"/>
              </a:rPr>
              <a:t>pahilo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raajaa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aTThaara-ko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sainttis-dekhi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ektis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samma</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37 </a:t>
            </a:r>
            <a:r>
              <a:rPr lang="en-GB" sz="1200" kern="1200" dirty="0" err="1" smtClean="0">
                <a:solidFill>
                  <a:schemeClr val="tx1"/>
                </a:solidFill>
                <a:effectLst/>
                <a:latin typeface="+mn-lt"/>
                <a:ea typeface="+mn-ea"/>
                <a:cs typeface="+mn-cs"/>
              </a:rPr>
              <a:t>malaai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jawaaf</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dinuhos</a:t>
            </a:r>
            <a:r>
              <a:rPr lang="en-GB" sz="1200" kern="1200" dirty="0" smtClean="0">
                <a:solidFill>
                  <a:schemeClr val="tx1"/>
                </a:solidFill>
                <a:effectLst/>
                <a:latin typeface="+mn-lt"/>
                <a:ea typeface="+mn-ea"/>
                <a:cs typeface="+mn-cs"/>
              </a:rPr>
              <a:t>, &lt;</a:t>
            </a:r>
            <a:r>
              <a:rPr lang="en-GB" sz="1200" b="1" u="sng" kern="1200" dirty="0" smtClean="0">
                <a:solidFill>
                  <a:schemeClr val="tx1"/>
                </a:solidFill>
                <a:effectLst/>
                <a:latin typeface="+mn-lt"/>
                <a:ea typeface="+mn-ea"/>
                <a:cs typeface="+mn-cs"/>
              </a:rPr>
              <a:t>he </a:t>
            </a:r>
            <a:r>
              <a:rPr lang="en-GB" sz="1200" b="1" u="sng" kern="1200" dirty="0" err="1" smtClean="0">
                <a:solidFill>
                  <a:schemeClr val="tx1"/>
                </a:solidFill>
                <a:effectLst/>
                <a:latin typeface="+mn-lt"/>
                <a:ea typeface="+mn-ea"/>
                <a:cs typeface="+mn-cs"/>
              </a:rPr>
              <a:t>param-prabhu</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jawaaf</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dinuhos</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yi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maanis</a:t>
            </a:r>
            <a:r>
              <a:rPr lang="en-GB" sz="1200" b="1" u="sng" kern="1200" dirty="0" smtClean="0">
                <a:solidFill>
                  <a:schemeClr val="tx1"/>
                </a:solidFill>
                <a:effectLst/>
                <a:latin typeface="+mn-lt"/>
                <a:ea typeface="+mn-ea"/>
                <a:cs typeface="+mn-cs"/>
              </a:rPr>
              <a:t>-</a:t>
            </a:r>
            <a:r>
              <a:rPr lang="en-GB" sz="1200" b="1" u="sng" kern="1200" dirty="0" err="1" smtClean="0">
                <a:solidFill>
                  <a:schemeClr val="tx1"/>
                </a:solidFill>
                <a:effectLst/>
                <a:latin typeface="+mn-lt"/>
                <a:ea typeface="+mn-ea"/>
                <a:cs typeface="+mn-cs"/>
              </a:rPr>
              <a:t>haru</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jaanun</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ki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tapaaiň</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param-prabhu</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parmeshwor</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hunu-huncha</a:t>
            </a:r>
            <a:r>
              <a:rPr lang="en-GB" sz="1200" b="1" u="sng" kern="1200" dirty="0" smtClean="0">
                <a:solidFill>
                  <a:schemeClr val="tx1"/>
                </a:solidFill>
                <a:effectLst/>
                <a:latin typeface="+mn-lt"/>
                <a:ea typeface="+mn-ea"/>
                <a:cs typeface="+mn-cs"/>
              </a:rPr>
              <a:t>&gt;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tapaaiň</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nai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tini-haru-kaa</a:t>
            </a:r>
            <a:r>
              <a:rPr lang="en-GB" sz="1200" kern="1200" dirty="0" smtClean="0">
                <a:solidFill>
                  <a:schemeClr val="tx1"/>
                </a:solidFill>
                <a:effectLst/>
                <a:latin typeface="+mn-lt"/>
                <a:ea typeface="+mn-ea"/>
                <a:cs typeface="+mn-cs"/>
              </a:rPr>
              <a:t> man </a:t>
            </a:r>
            <a:r>
              <a:rPr lang="en-GB" sz="1200" kern="1200" dirty="0" err="1" smtClean="0">
                <a:solidFill>
                  <a:schemeClr val="tx1"/>
                </a:solidFill>
                <a:effectLst/>
                <a:latin typeface="+mn-lt"/>
                <a:ea typeface="+mn-ea"/>
                <a:cs typeface="+mn-cs"/>
              </a:rPr>
              <a:t>farkaauňdai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hunu-huncha</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38 </a:t>
            </a:r>
            <a:r>
              <a:rPr lang="en-GB" sz="1200" kern="1200" dirty="0" err="1" smtClean="0">
                <a:solidFill>
                  <a:schemeClr val="tx1"/>
                </a:solidFill>
                <a:effectLst/>
                <a:latin typeface="+mn-lt"/>
                <a:ea typeface="+mn-ea"/>
                <a:cs typeface="+mn-cs"/>
              </a:rPr>
              <a:t>taba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param-prabhu-ko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aago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barsyo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aago</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balidaan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daauraa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Dhungaa-haru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maaTo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bhasma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paaryo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khaaRala-ko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paani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pani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sukaai-diyo</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39 </a:t>
            </a:r>
            <a:r>
              <a:rPr lang="en-GB" sz="1200" kern="1200" dirty="0" err="1" smtClean="0">
                <a:solidFill>
                  <a:schemeClr val="tx1"/>
                </a:solidFill>
                <a:effectLst/>
                <a:latin typeface="+mn-lt"/>
                <a:ea typeface="+mn-ea"/>
                <a:cs typeface="+mn-cs"/>
              </a:rPr>
              <a:t>jaba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sabai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maanis</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haru</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taba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tini-haru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bhuiň-maa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ghopTo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pari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karaa-yera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bhane</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param-prabhu</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uhaaň</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parmeshwor</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hunu-huňdo-rahecha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param-prabhu</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uhaaň</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parmeshwor</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hunu-huňdo-rahecha</a:t>
            </a:r>
            <a:r>
              <a:rPr lang="en-GB" sz="1200" b="1" u="sng" kern="1200" dirty="0" smtClean="0">
                <a:solidFill>
                  <a:schemeClr val="tx1"/>
                </a:solidFill>
                <a:effectLst/>
                <a:latin typeface="+mn-lt"/>
                <a:ea typeface="+mn-ea"/>
                <a:cs typeface="+mn-cs"/>
              </a:rPr>
              <a:t>! &gt;</a:t>
            </a:r>
            <a:r>
              <a:rPr lang="en-GB" sz="1200" kern="1200" dirty="0" smtClean="0">
                <a:solidFill>
                  <a:schemeClr val="tx1"/>
                </a:solidFill>
                <a:effectLst/>
                <a:latin typeface="+mn-lt"/>
                <a:ea typeface="+mn-ea"/>
                <a:cs typeface="+mn-cs"/>
              </a:rPr>
              <a:t>‘</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 Kings 18:37-39 (NKJV)</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37 "Hear me, O LORD, hear me, that </a:t>
            </a:r>
            <a:r>
              <a:rPr lang="en-GB" sz="1200" b="1" u="sng" kern="1200" dirty="0" smtClean="0">
                <a:solidFill>
                  <a:schemeClr val="tx1"/>
                </a:solidFill>
                <a:effectLst/>
                <a:latin typeface="+mn-lt"/>
                <a:ea typeface="+mn-ea"/>
                <a:cs typeface="+mn-cs"/>
              </a:rPr>
              <a:t>this people may know that You are the LORD God</a:t>
            </a:r>
            <a:r>
              <a:rPr lang="en-GB" sz="1200" kern="1200" dirty="0" smtClean="0">
                <a:solidFill>
                  <a:schemeClr val="tx1"/>
                </a:solidFill>
                <a:effectLst/>
                <a:latin typeface="+mn-lt"/>
                <a:ea typeface="+mn-ea"/>
                <a:cs typeface="+mn-cs"/>
              </a:rPr>
              <a:t>, and that You have turned their hearts back to You again."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38 Then the fire of the LORD fell and consumed the burnt sacrifice, and the wood and the stones and the dust, and it licked up the water that was in the trench.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39 Now when all the people saw it, they fell on their faces; and they said, "</a:t>
            </a:r>
            <a:r>
              <a:rPr lang="en-GB" sz="1200" b="1" u="sng" kern="1200" dirty="0" smtClean="0">
                <a:solidFill>
                  <a:schemeClr val="tx1"/>
                </a:solidFill>
                <a:effectLst/>
                <a:latin typeface="+mn-lt"/>
                <a:ea typeface="+mn-ea"/>
                <a:cs typeface="+mn-cs"/>
              </a:rPr>
              <a:t>The LORD, He is God</a:t>
            </a:r>
            <a:r>
              <a:rPr lang="en-GB" sz="1200" kern="1200" dirty="0" smtClean="0">
                <a:solidFill>
                  <a:schemeClr val="tx1"/>
                </a:solidFill>
                <a:effectLst/>
                <a:latin typeface="+mn-lt"/>
                <a:ea typeface="+mn-ea"/>
                <a:cs typeface="+mn-cs"/>
              </a:rPr>
              <a:t>! </a:t>
            </a:r>
            <a:r>
              <a:rPr lang="en-GB" sz="1200" b="1" u="sng" kern="1200" dirty="0" smtClean="0">
                <a:solidFill>
                  <a:schemeClr val="tx1"/>
                </a:solidFill>
                <a:effectLst/>
                <a:latin typeface="+mn-lt"/>
                <a:ea typeface="+mn-ea"/>
                <a:cs typeface="+mn-cs"/>
              </a:rPr>
              <a:t>The LORD, He is God!"</a:t>
            </a:r>
            <a:endParaRPr lang="en-US" b="1" u="sng"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2</a:t>
            </a:fld>
            <a:endParaRPr lang="en-US"/>
          </a:p>
        </p:txBody>
      </p:sp>
    </p:spTree>
    <p:extLst>
      <p:ext uri="{BB962C8B-B14F-4D97-AF65-F5344CB8AC3E}">
        <p14:creationId xmlns:p14="http://schemas.microsoft.com/office/powerpoint/2010/main" val="5824051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7. </a:t>
            </a:r>
            <a:r>
              <a:rPr lang="en-GB" sz="1200" kern="1200" dirty="0" err="1" smtClean="0">
                <a:solidFill>
                  <a:schemeClr val="tx1"/>
                </a:solidFill>
                <a:effectLst/>
                <a:latin typeface="+mn-lt"/>
                <a:ea typeface="+mn-ea"/>
                <a:cs typeface="+mn-cs"/>
              </a:rPr>
              <a:t>prabhu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yeshu-ko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naauň</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prayog</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garnu-parcha</a:t>
            </a:r>
            <a:r>
              <a:rPr lang="en-GB" sz="1200" kern="1200" dirty="0" smtClean="0">
                <a:solidFill>
                  <a:schemeClr val="tx1"/>
                </a:solidFill>
                <a:effectLst/>
                <a:latin typeface="+mn-lt"/>
                <a:ea typeface="+mn-ea"/>
                <a:cs typeface="+mn-cs"/>
              </a:rPr>
              <a:t>.</a:t>
            </a:r>
          </a:p>
          <a:p>
            <a:r>
              <a:rPr lang="en-GB" sz="1200" kern="1200" dirty="0" err="1" smtClean="0">
                <a:solidFill>
                  <a:schemeClr val="tx1"/>
                </a:solidFill>
                <a:effectLst/>
                <a:latin typeface="+mn-lt"/>
                <a:ea typeface="+mn-ea"/>
                <a:cs typeface="+mn-cs"/>
              </a:rPr>
              <a:t>prerit</a:t>
            </a:r>
            <a:r>
              <a:rPr lang="en-GB" sz="1200" kern="1200" dirty="0" smtClean="0">
                <a:solidFill>
                  <a:schemeClr val="tx1"/>
                </a:solidFill>
                <a:effectLst/>
                <a:latin typeface="+mn-lt"/>
                <a:ea typeface="+mn-ea"/>
                <a:cs typeface="+mn-cs"/>
              </a:rPr>
              <a:t> tin-</a:t>
            </a:r>
            <a:r>
              <a:rPr lang="en-GB" sz="1200" kern="1200" dirty="0" err="1" smtClean="0">
                <a:solidFill>
                  <a:schemeClr val="tx1"/>
                </a:solidFill>
                <a:effectLst/>
                <a:latin typeface="+mn-lt"/>
                <a:ea typeface="+mn-ea"/>
                <a:cs typeface="+mn-cs"/>
              </a:rPr>
              <a:t>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ek</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aaTh</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samma</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6 </a:t>
            </a:r>
            <a:r>
              <a:rPr lang="en-GB" sz="1200" kern="1200" dirty="0" err="1" smtClean="0">
                <a:solidFill>
                  <a:schemeClr val="tx1"/>
                </a:solidFill>
                <a:effectLst/>
                <a:latin typeface="+mn-lt"/>
                <a:ea typeface="+mn-ea"/>
                <a:cs typeface="+mn-cs"/>
              </a:rPr>
              <a:t>taba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patrus</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bhane</a:t>
            </a:r>
            <a:r>
              <a:rPr lang="en-GB" sz="1200" kern="1200" dirty="0" smtClean="0">
                <a:solidFill>
                  <a:schemeClr val="tx1"/>
                </a:solidFill>
                <a:effectLst/>
                <a:latin typeface="+mn-lt"/>
                <a:ea typeface="+mn-ea"/>
                <a:cs typeface="+mn-cs"/>
              </a:rPr>
              <a:t>, ‘sun-</a:t>
            </a:r>
            <a:r>
              <a:rPr lang="en-GB" sz="1200" kern="1200" dirty="0" err="1" smtClean="0">
                <a:solidFill>
                  <a:schemeClr val="tx1"/>
                </a:solidFill>
                <a:effectLst/>
                <a:latin typeface="+mn-lt"/>
                <a:ea typeface="+mn-ea"/>
                <a:cs typeface="+mn-cs"/>
              </a:rPr>
              <a:t>caaňdi</a:t>
            </a:r>
            <a:r>
              <a:rPr lang="en-GB" sz="1200" kern="1200" dirty="0" smtClean="0">
                <a:solidFill>
                  <a:schemeClr val="tx1"/>
                </a:solidFill>
                <a:effectLst/>
                <a:latin typeface="+mn-lt"/>
                <a:ea typeface="+mn-ea"/>
                <a:cs typeface="+mn-cs"/>
              </a:rPr>
              <a:t> ma-</a:t>
            </a:r>
            <a:r>
              <a:rPr lang="en-GB" sz="1200" kern="1200" dirty="0" err="1" smtClean="0">
                <a:solidFill>
                  <a:schemeClr val="tx1"/>
                </a:solidFill>
                <a:effectLst/>
                <a:latin typeface="+mn-lt"/>
                <a:ea typeface="+mn-ea"/>
                <a:cs typeface="+mn-cs"/>
              </a:rPr>
              <a:t>sita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chaina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tara</a:t>
            </a:r>
            <a:r>
              <a:rPr lang="en-GB" sz="1200" kern="1200" dirty="0" smtClean="0">
                <a:solidFill>
                  <a:schemeClr val="tx1"/>
                </a:solidFill>
                <a:effectLst/>
                <a:latin typeface="+mn-lt"/>
                <a:ea typeface="+mn-ea"/>
                <a:cs typeface="+mn-cs"/>
              </a:rPr>
              <a:t> je ma-</a:t>
            </a:r>
            <a:r>
              <a:rPr lang="en-GB" sz="1200" kern="1200" dirty="0" err="1" smtClean="0">
                <a:solidFill>
                  <a:schemeClr val="tx1"/>
                </a:solidFill>
                <a:effectLst/>
                <a:latin typeface="+mn-lt"/>
                <a:ea typeface="+mn-ea"/>
                <a:cs typeface="+mn-cs"/>
              </a:rPr>
              <a:t>sita</a:t>
            </a:r>
            <a:r>
              <a:rPr lang="en-GB" sz="1200" kern="1200" dirty="0" smtClean="0">
                <a:solidFill>
                  <a:schemeClr val="tx1"/>
                </a:solidFill>
                <a:effectLst/>
                <a:latin typeface="+mn-lt"/>
                <a:ea typeface="+mn-ea"/>
                <a:cs typeface="+mn-cs"/>
              </a:rPr>
              <a:t> cha, </a:t>
            </a:r>
            <a:r>
              <a:rPr lang="en-GB" sz="1200" kern="1200" dirty="0" err="1" smtClean="0">
                <a:solidFill>
                  <a:schemeClr val="tx1"/>
                </a:solidFill>
                <a:effectLst/>
                <a:latin typeface="+mn-lt"/>
                <a:ea typeface="+mn-ea"/>
                <a:cs typeface="+mn-cs"/>
              </a:rPr>
              <a:t>tyehi</a:t>
            </a:r>
            <a:r>
              <a:rPr lang="en-GB" sz="1200" kern="1200" dirty="0" smtClean="0">
                <a:solidFill>
                  <a:schemeClr val="tx1"/>
                </a:solidFill>
                <a:effectLst/>
                <a:latin typeface="+mn-lt"/>
                <a:ea typeface="+mn-ea"/>
                <a:cs typeface="+mn-cs"/>
              </a:rPr>
              <a:t> ma </a:t>
            </a:r>
            <a:r>
              <a:rPr lang="en-GB" sz="1200" kern="1200" dirty="0" err="1" smtClean="0">
                <a:solidFill>
                  <a:schemeClr val="tx1"/>
                </a:solidFill>
                <a:effectLst/>
                <a:latin typeface="+mn-lt"/>
                <a:ea typeface="+mn-ea"/>
                <a:cs typeface="+mn-cs"/>
              </a:rPr>
              <a:t>taň-laai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dinchu</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naasarat-kaa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yeshu</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khrisTa-ko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naauň-maa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hiňR</a:t>
            </a: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7 </a:t>
            </a:r>
            <a:r>
              <a:rPr lang="en-GB" sz="1200" b="1" u="sng" kern="1200" dirty="0" smtClean="0">
                <a:solidFill>
                  <a:schemeClr val="tx1"/>
                </a:solidFill>
                <a:effectLst/>
                <a:latin typeface="+mn-lt"/>
                <a:ea typeface="+mn-ea"/>
                <a:cs typeface="+mn-cs"/>
              </a:rPr>
              <a:t>tin-le </a:t>
            </a:r>
            <a:r>
              <a:rPr lang="en-GB" sz="1200" b="1" u="sng" kern="1200" dirty="0" err="1" smtClean="0">
                <a:solidFill>
                  <a:schemeClr val="tx1"/>
                </a:solidFill>
                <a:effectLst/>
                <a:latin typeface="+mn-lt"/>
                <a:ea typeface="+mn-ea"/>
                <a:cs typeface="+mn-cs"/>
              </a:rPr>
              <a:t>tyes-ko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daahine</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haat</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samaatera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tyes-laai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uThaaye</a:t>
            </a:r>
            <a:r>
              <a:rPr lang="en-GB" sz="1200" kern="1200" dirty="0" smtClean="0">
                <a:solidFill>
                  <a:schemeClr val="tx1"/>
                </a:solidFill>
                <a:effectLst/>
                <a:latin typeface="+mn-lt"/>
                <a:ea typeface="+mn-ea"/>
                <a:cs typeface="+mn-cs"/>
              </a:rPr>
              <a:t>,&gt;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turuntai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tyes-kaa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khuTTaa-haru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goli-gaaňThaa-maa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taakat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aayo</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8 </a:t>
            </a:r>
            <a:r>
              <a:rPr lang="en-GB" sz="1200" kern="1200" dirty="0" err="1" smtClean="0">
                <a:solidFill>
                  <a:schemeClr val="tx1"/>
                </a:solidFill>
                <a:effectLst/>
                <a:latin typeface="+mn-lt"/>
                <a:ea typeface="+mn-ea"/>
                <a:cs typeface="+mn-cs"/>
              </a:rPr>
              <a:t>ani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jurukkai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uThera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khaRaa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hiňRna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thaalyo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hiňRdai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ufraňdai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parmeshwor-ko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stuti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gardai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tini-haru-sanga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mandir-maa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pasyo</a:t>
            </a:r>
            <a:r>
              <a:rPr lang="en-GB" sz="1200" kern="1200" dirty="0" smtClean="0">
                <a:solidFill>
                  <a:schemeClr val="tx1"/>
                </a:solidFill>
                <a:effectLst/>
                <a:latin typeface="+mn-lt"/>
                <a:ea typeface="+mn-ea"/>
                <a:cs typeface="+mn-cs"/>
              </a:rPr>
              <a:t>.</a:t>
            </a:r>
          </a:p>
          <a:p>
            <a:r>
              <a:rPr lang="en-GB" sz="1200" kern="1200" dirty="0" err="1" smtClean="0">
                <a:solidFill>
                  <a:schemeClr val="tx1"/>
                </a:solidFill>
                <a:effectLst/>
                <a:latin typeface="+mn-lt"/>
                <a:ea typeface="+mn-ea"/>
                <a:cs typeface="+mn-cs"/>
              </a:rPr>
              <a:t>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kathaa</a:t>
            </a:r>
            <a:r>
              <a:rPr lang="en-GB" sz="1200" kern="1200" dirty="0" smtClean="0">
                <a:solidFill>
                  <a:schemeClr val="tx1"/>
                </a:solidFill>
                <a:effectLst/>
                <a:latin typeface="+mn-lt"/>
                <a:ea typeface="+mn-ea"/>
                <a:cs typeface="+mn-cs"/>
              </a:rPr>
              <a:t>,</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Patrus</a:t>
            </a:r>
            <a:r>
              <a:rPr lang="en-GB" sz="1200" kern="1200" baseline="0" dirty="0" smtClean="0">
                <a:solidFill>
                  <a:schemeClr val="tx1"/>
                </a:solidFill>
                <a:effectLst/>
                <a:latin typeface="+mn-lt"/>
                <a:ea typeface="+mn-ea"/>
                <a:cs typeface="+mn-cs"/>
              </a:rPr>
              <a:t>-le </a:t>
            </a:r>
            <a:r>
              <a:rPr lang="en-GB" sz="1200" kern="1200" baseline="0" dirty="0" err="1" smtClean="0">
                <a:solidFill>
                  <a:schemeClr val="tx1"/>
                </a:solidFill>
                <a:effectLst/>
                <a:latin typeface="+mn-lt"/>
                <a:ea typeface="+mn-ea"/>
                <a:cs typeface="+mn-cs"/>
              </a:rPr>
              <a:t>yo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apaanga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ki</a:t>
            </a:r>
            <a:r>
              <a:rPr lang="en-GB" sz="1200" kern="1200" baseline="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langaRaa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samaatera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tyes-laai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uThaaye</a:t>
            </a:r>
            <a:r>
              <a:rPr lang="en-GB" sz="1200" kern="1200" dirty="0" smtClean="0">
                <a:solidFill>
                  <a:schemeClr val="tx1"/>
                </a:solidFill>
                <a:effectLst/>
                <a:latin typeface="+mn-lt"/>
                <a:ea typeface="+mn-ea"/>
                <a:cs typeface="+mn-cs"/>
              </a:rPr>
              <a:t>.</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Patrus</a:t>
            </a:r>
            <a:r>
              <a:rPr lang="en-GB" sz="1200" kern="1200" baseline="0" dirty="0" smtClean="0">
                <a:solidFill>
                  <a:schemeClr val="tx1"/>
                </a:solidFill>
                <a:effectLst/>
                <a:latin typeface="+mn-lt"/>
                <a:ea typeface="+mn-ea"/>
                <a:cs typeface="+mn-cs"/>
              </a:rPr>
              <a:t>-le </a:t>
            </a:r>
            <a:r>
              <a:rPr lang="en-GB" sz="1200" kern="1200" baseline="0" dirty="0" err="1" smtClean="0">
                <a:solidFill>
                  <a:schemeClr val="tx1"/>
                </a:solidFill>
                <a:effectLst/>
                <a:latin typeface="+mn-lt"/>
                <a:ea typeface="+mn-ea"/>
                <a:cs typeface="+mn-cs"/>
              </a:rPr>
              <a:t>tyes-laai</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madat</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garnu-bho</a:t>
            </a:r>
            <a:r>
              <a:rPr lang="en-GB" sz="1200" kern="1200" baseline="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7 We need to use the Name of Jesus</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Acts 3:1-8 (NKJV)</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6 Then Peter said, "Silver and gold I do not have, but what I do have I give you: </a:t>
            </a:r>
            <a:r>
              <a:rPr lang="en-GB" sz="1200" b="1" u="sng" kern="1200" dirty="0" smtClean="0">
                <a:solidFill>
                  <a:schemeClr val="tx1"/>
                </a:solidFill>
                <a:effectLst/>
                <a:latin typeface="+mn-lt"/>
                <a:ea typeface="+mn-ea"/>
                <a:cs typeface="+mn-cs"/>
              </a:rPr>
              <a:t>In the name of Jesus Christ of Nazareth, rise up and walk</a:t>
            </a: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7 And </a:t>
            </a:r>
            <a:r>
              <a:rPr lang="en-GB" sz="1200" b="1" u="sng" kern="1200" dirty="0" smtClean="0">
                <a:solidFill>
                  <a:schemeClr val="tx1"/>
                </a:solidFill>
                <a:effectLst/>
                <a:latin typeface="+mn-lt"/>
                <a:ea typeface="+mn-ea"/>
                <a:cs typeface="+mn-cs"/>
              </a:rPr>
              <a:t>he took him by the right hand and lifted him up</a:t>
            </a:r>
            <a:r>
              <a:rPr lang="en-GB" sz="1200" kern="1200" dirty="0" smtClean="0">
                <a:solidFill>
                  <a:schemeClr val="tx1"/>
                </a:solidFill>
                <a:effectLst/>
                <a:latin typeface="+mn-lt"/>
                <a:ea typeface="+mn-ea"/>
                <a:cs typeface="+mn-cs"/>
              </a:rPr>
              <a:t>, and immediately his feet and ankle bones received strength.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8 So he, leaping up, stood and walked and entered the temple with them--walking, leaping, and praising God.</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Here Peter helped the man up</a:t>
            </a:r>
          </a:p>
          <a:p>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20</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err="1" smtClean="0">
                <a:solidFill>
                  <a:schemeClr val="tx1"/>
                </a:solidFill>
                <a:effectLst/>
                <a:latin typeface="+mn-lt"/>
                <a:ea typeface="+mn-ea"/>
                <a:cs typeface="+mn-cs"/>
              </a:rPr>
              <a:t>prerit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nau-ko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batis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paintis</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34 </a:t>
            </a:r>
            <a:r>
              <a:rPr lang="en-GB" sz="1200" kern="1200" dirty="0" err="1" smtClean="0">
                <a:solidFill>
                  <a:schemeClr val="tx1"/>
                </a:solidFill>
                <a:effectLst/>
                <a:latin typeface="+mn-lt"/>
                <a:ea typeface="+mn-ea"/>
                <a:cs typeface="+mn-cs"/>
              </a:rPr>
              <a:t>patrus</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tyes-laai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bhane</a:t>
            </a:r>
            <a:r>
              <a:rPr lang="en-GB" sz="1200" kern="1200" dirty="0" smtClean="0">
                <a:solidFill>
                  <a:schemeClr val="tx1"/>
                </a:solidFill>
                <a:effectLst/>
                <a:latin typeface="+mn-lt"/>
                <a:ea typeface="+mn-ea"/>
                <a:cs typeface="+mn-cs"/>
              </a:rPr>
              <a:t>, &lt;‘</a:t>
            </a:r>
            <a:r>
              <a:rPr lang="en-GB" sz="1200" b="1" u="sng" kern="1200" dirty="0" smtClean="0">
                <a:solidFill>
                  <a:schemeClr val="tx1"/>
                </a:solidFill>
                <a:effectLst/>
                <a:latin typeface="+mn-lt"/>
                <a:ea typeface="+mn-ea"/>
                <a:cs typeface="+mn-cs"/>
              </a:rPr>
              <a:t>ye </a:t>
            </a:r>
            <a:r>
              <a:rPr lang="en-GB" sz="1200" b="1" u="sng" kern="1200" dirty="0" err="1" smtClean="0">
                <a:solidFill>
                  <a:schemeClr val="tx1"/>
                </a:solidFill>
                <a:effectLst/>
                <a:latin typeface="+mn-lt"/>
                <a:ea typeface="+mn-ea"/>
                <a:cs typeface="+mn-cs"/>
              </a:rPr>
              <a:t>yeniyaas</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yeshu</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khrisTa</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timi-laai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ni-ko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paarnu-huncha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uTha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timro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ochyaan</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milaau</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ani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tyo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turuntai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uThi-haalyo</a:t>
            </a:r>
            <a:r>
              <a:rPr lang="en-GB" sz="1200" b="1" u="sng" kern="1200" dirty="0" smtClean="0">
                <a:solidFill>
                  <a:schemeClr val="tx1"/>
                </a:solidFill>
                <a:effectLst/>
                <a:latin typeface="+mn-lt"/>
                <a:ea typeface="+mn-ea"/>
                <a:cs typeface="+mn-cs"/>
              </a:rPr>
              <a:t>.&gt;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35 </a:t>
            </a:r>
            <a:r>
              <a:rPr lang="en-GB" sz="1200" kern="1200" dirty="0" err="1" smtClean="0">
                <a:solidFill>
                  <a:schemeClr val="tx1"/>
                </a:solidFill>
                <a:effectLst/>
                <a:latin typeface="+mn-lt"/>
                <a:ea typeface="+mn-ea"/>
                <a:cs typeface="+mn-cs"/>
              </a:rPr>
              <a:t>luDDaa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shaaron-maa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basne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jati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sabai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janaa</a:t>
            </a:r>
            <a:r>
              <a:rPr lang="en-GB" sz="1200" kern="1200" dirty="0" smtClean="0">
                <a:solidFill>
                  <a:schemeClr val="tx1"/>
                </a:solidFill>
                <a:effectLst/>
                <a:latin typeface="+mn-lt"/>
                <a:ea typeface="+mn-ea"/>
                <a:cs typeface="+mn-cs"/>
              </a:rPr>
              <a:t>-le &lt;</a:t>
            </a:r>
            <a:r>
              <a:rPr lang="en-GB" sz="1200" b="1" u="sng" kern="1200" dirty="0" err="1" smtClean="0">
                <a:solidFill>
                  <a:schemeClr val="tx1"/>
                </a:solidFill>
                <a:effectLst/>
                <a:latin typeface="+mn-lt"/>
                <a:ea typeface="+mn-ea"/>
                <a:cs typeface="+mn-cs"/>
              </a:rPr>
              <a:t>tyes-laai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dekhera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prabhu-tira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farke</a:t>
            </a:r>
            <a:r>
              <a:rPr lang="en-GB" sz="1200" kern="1200" dirty="0" smtClean="0">
                <a:solidFill>
                  <a:schemeClr val="tx1"/>
                </a:solidFill>
                <a:effectLst/>
                <a:latin typeface="+mn-lt"/>
                <a:ea typeface="+mn-ea"/>
                <a:cs typeface="+mn-cs"/>
              </a:rPr>
              <a:t>.&gt;</a:t>
            </a:r>
          </a:p>
          <a:p>
            <a:r>
              <a:rPr lang="en-GB" sz="1200" kern="1200" dirty="0" err="1" smtClean="0">
                <a:solidFill>
                  <a:schemeClr val="tx1"/>
                </a:solidFill>
                <a:effectLst/>
                <a:latin typeface="+mn-lt"/>
                <a:ea typeface="+mn-ea"/>
                <a:cs typeface="+mn-cs"/>
              </a:rPr>
              <a:t>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caangai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kaam</a:t>
            </a:r>
            <a:r>
              <a:rPr lang="en-GB" sz="1200" kern="1200" baseline="0" dirty="0" smtClean="0">
                <a:solidFill>
                  <a:schemeClr val="tx1"/>
                </a:solidFill>
                <a:effectLst/>
                <a:latin typeface="+mn-lt"/>
                <a:ea typeface="+mn-ea"/>
                <a:cs typeface="+mn-cs"/>
              </a:rPr>
              <a:t> – </a:t>
            </a:r>
            <a:r>
              <a:rPr lang="en-GB" sz="1200" kern="1200" baseline="0" dirty="0" err="1" smtClean="0">
                <a:solidFill>
                  <a:schemeClr val="tx1"/>
                </a:solidFill>
                <a:effectLst/>
                <a:latin typeface="+mn-lt"/>
                <a:ea typeface="+mn-ea"/>
                <a:cs typeface="+mn-cs"/>
              </a:rPr>
              <a:t>maanche-haru</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prabu-laai</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grahan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garnechan</a:t>
            </a:r>
            <a:r>
              <a:rPr lang="en-GB" sz="1200" kern="1200" baseline="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Acts 9:32-35 (NKJV)</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34 And Peter said to him, "</a:t>
            </a:r>
            <a:r>
              <a:rPr lang="en-GB" sz="1200" b="1" u="sng" kern="1200" dirty="0" smtClean="0">
                <a:solidFill>
                  <a:schemeClr val="tx1"/>
                </a:solidFill>
                <a:effectLst/>
                <a:latin typeface="+mn-lt"/>
                <a:ea typeface="+mn-ea"/>
                <a:cs typeface="+mn-cs"/>
              </a:rPr>
              <a:t>Aeneas</a:t>
            </a:r>
            <a:r>
              <a:rPr lang="en-GB" sz="1200" kern="1200" dirty="0" smtClean="0">
                <a:solidFill>
                  <a:schemeClr val="tx1"/>
                </a:solidFill>
                <a:effectLst/>
                <a:latin typeface="+mn-lt"/>
                <a:ea typeface="+mn-ea"/>
                <a:cs typeface="+mn-cs"/>
              </a:rPr>
              <a:t>, </a:t>
            </a:r>
            <a:r>
              <a:rPr lang="en-GB" sz="1200" b="1" u="sng" kern="1200" dirty="0" smtClean="0">
                <a:solidFill>
                  <a:schemeClr val="tx1"/>
                </a:solidFill>
                <a:effectLst/>
                <a:latin typeface="+mn-lt"/>
                <a:ea typeface="+mn-ea"/>
                <a:cs typeface="+mn-cs"/>
              </a:rPr>
              <a:t>Jesus the Christ heals you</a:t>
            </a:r>
            <a:r>
              <a:rPr lang="en-GB" sz="1200" kern="1200" dirty="0" smtClean="0">
                <a:solidFill>
                  <a:schemeClr val="tx1"/>
                </a:solidFill>
                <a:effectLst/>
                <a:latin typeface="+mn-lt"/>
                <a:ea typeface="+mn-ea"/>
                <a:cs typeface="+mn-cs"/>
              </a:rPr>
              <a:t>. </a:t>
            </a:r>
            <a:r>
              <a:rPr lang="en-GB" sz="1200" b="1" u="sng" kern="1200" dirty="0" smtClean="0">
                <a:solidFill>
                  <a:schemeClr val="tx1"/>
                </a:solidFill>
                <a:effectLst/>
                <a:latin typeface="+mn-lt"/>
                <a:ea typeface="+mn-ea"/>
                <a:cs typeface="+mn-cs"/>
              </a:rPr>
              <a:t>Arise and make your bed." Then he arose immediately.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35 So all who dwelt at </a:t>
            </a:r>
            <a:r>
              <a:rPr lang="en-GB" sz="1200" kern="1200" dirty="0" err="1" smtClean="0">
                <a:solidFill>
                  <a:schemeClr val="tx1"/>
                </a:solidFill>
                <a:effectLst/>
                <a:latin typeface="+mn-lt"/>
                <a:ea typeface="+mn-ea"/>
                <a:cs typeface="+mn-cs"/>
              </a:rPr>
              <a:t>Lydda</a:t>
            </a:r>
            <a:r>
              <a:rPr lang="en-GB" sz="1200" kern="1200" dirty="0" smtClean="0">
                <a:solidFill>
                  <a:schemeClr val="tx1"/>
                </a:solidFill>
                <a:effectLst/>
                <a:latin typeface="+mn-lt"/>
                <a:ea typeface="+mn-ea"/>
                <a:cs typeface="+mn-cs"/>
              </a:rPr>
              <a:t> and Sharon </a:t>
            </a:r>
            <a:r>
              <a:rPr lang="en-GB" sz="1200" b="1" u="sng" kern="1200" dirty="0" smtClean="0">
                <a:solidFill>
                  <a:schemeClr val="tx1"/>
                </a:solidFill>
                <a:effectLst/>
                <a:latin typeface="+mn-lt"/>
                <a:ea typeface="+mn-ea"/>
                <a:cs typeface="+mn-cs"/>
              </a:rPr>
              <a:t>saw him and turned to the Lord</a:t>
            </a:r>
            <a:r>
              <a:rPr lang="en-GB" sz="1200" kern="1200" dirty="0" smtClean="0">
                <a:solidFill>
                  <a:schemeClr val="tx1"/>
                </a:solidFill>
                <a:effectLst/>
                <a:latin typeface="+mn-lt"/>
                <a:ea typeface="+mn-ea"/>
                <a:cs typeface="+mn-cs"/>
              </a:rPr>
              <a:t>.</a:t>
            </a:r>
          </a:p>
          <a:p>
            <a:r>
              <a:rPr lang="en-GB" sz="1200" kern="1200" dirty="0" smtClean="0">
                <a:solidFill>
                  <a:schemeClr val="tx1"/>
                </a:solidFill>
                <a:effectLst/>
                <a:latin typeface="+mn-lt"/>
                <a:ea typeface="+mn-ea"/>
                <a:cs typeface="+mn-cs"/>
              </a:rPr>
              <a:t>This healing will bring many to the Lord.</a:t>
            </a:r>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21</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8 Do not mix praying and commanding with authority</a:t>
            </a:r>
          </a:p>
          <a:p>
            <a:r>
              <a:rPr lang="en-GB" sz="1200" kern="1200" dirty="0" err="1" smtClean="0">
                <a:solidFill>
                  <a:schemeClr val="tx1"/>
                </a:solidFill>
                <a:effectLst/>
                <a:latin typeface="+mn-lt"/>
                <a:ea typeface="+mn-ea"/>
                <a:cs typeface="+mn-cs"/>
              </a:rPr>
              <a:t>prerit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sora-ko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sora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aaThaais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samma</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18 </a:t>
            </a:r>
            <a:r>
              <a:rPr lang="en-GB" sz="1200" kern="1200" dirty="0" err="1" smtClean="0">
                <a:solidFill>
                  <a:schemeClr val="tx1"/>
                </a:solidFill>
                <a:effectLst/>
                <a:latin typeface="+mn-lt"/>
                <a:ea typeface="+mn-ea"/>
                <a:cs typeface="+mn-cs"/>
              </a:rPr>
              <a:t>tyes</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dherei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dina-samma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yeso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gari-rahi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taba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paawal</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jhijo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maanera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fanakka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farki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tyes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dusTa-atmaa-laai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bhane</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yeshu</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khrisT-ko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naauň-maa</a:t>
            </a:r>
            <a:r>
              <a:rPr lang="en-GB" sz="1200" b="1" u="sng" kern="1200" dirty="0" smtClean="0">
                <a:solidFill>
                  <a:schemeClr val="tx1"/>
                </a:solidFill>
                <a:effectLst/>
                <a:latin typeface="+mn-lt"/>
                <a:ea typeface="+mn-ea"/>
                <a:cs typeface="+mn-cs"/>
              </a:rPr>
              <a:t> ma </a:t>
            </a:r>
            <a:r>
              <a:rPr lang="en-GB" sz="1200" b="1" u="sng" kern="1200" dirty="0" err="1" smtClean="0">
                <a:solidFill>
                  <a:schemeClr val="tx1"/>
                </a:solidFill>
                <a:effectLst/>
                <a:latin typeface="+mn-lt"/>
                <a:ea typeface="+mn-ea"/>
                <a:cs typeface="+mn-cs"/>
              </a:rPr>
              <a:t>taň-laai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tyes-baaTa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niskane</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aagyaa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gardachu</a:t>
            </a:r>
            <a:r>
              <a:rPr lang="en-GB" sz="1200" kern="1200" dirty="0" smtClean="0">
                <a:solidFill>
                  <a:schemeClr val="tx1"/>
                </a:solidFill>
                <a:effectLst/>
                <a:latin typeface="+mn-lt"/>
                <a:ea typeface="+mn-ea"/>
                <a:cs typeface="+mn-cs"/>
              </a:rPr>
              <a:t>.’&gt; </a:t>
            </a:r>
            <a:r>
              <a:rPr lang="en-GB" sz="1200" kern="1200" dirty="0" err="1" smtClean="0">
                <a:solidFill>
                  <a:schemeClr val="tx1"/>
                </a:solidFill>
                <a:effectLst/>
                <a:latin typeface="+mn-lt"/>
                <a:ea typeface="+mn-ea"/>
                <a:cs typeface="+mn-cs"/>
              </a:rPr>
              <a:t>ani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dusTaatmaa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tyehi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ghaRi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niski-haalyo</a:t>
            </a:r>
            <a:r>
              <a:rPr lang="en-GB"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8. </a:t>
            </a:r>
            <a:r>
              <a:rPr lang="en-GB" sz="1200" kern="1200" dirty="0" err="1" smtClean="0">
                <a:solidFill>
                  <a:schemeClr val="tx1"/>
                </a:solidFill>
                <a:effectLst/>
                <a:latin typeface="+mn-lt"/>
                <a:ea typeface="+mn-ea"/>
                <a:cs typeface="+mn-cs"/>
              </a:rPr>
              <a:t>praarthanaa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adhikaar-saath</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aagyaa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garna-laai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misaaunu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huňdaina</a:t>
            </a:r>
            <a:r>
              <a:rPr lang="en-GB" sz="1200" kern="1200" dirty="0" smtClean="0">
                <a:solidFill>
                  <a:schemeClr val="tx1"/>
                </a:solidFill>
                <a:effectLst/>
                <a:latin typeface="+mn-lt"/>
                <a:ea typeface="+mn-ea"/>
                <a:cs typeface="+mn-cs"/>
              </a:rPr>
              <a:t>.</a:t>
            </a:r>
          </a:p>
          <a:p>
            <a:r>
              <a:rPr lang="en-GB" sz="1200" kern="1200" dirty="0" smtClean="0">
                <a:solidFill>
                  <a:schemeClr val="tx1"/>
                </a:solidFill>
                <a:effectLst/>
                <a:latin typeface="+mn-lt"/>
                <a:ea typeface="+mn-ea"/>
                <a:cs typeface="+mn-cs"/>
              </a:rPr>
              <a:t>Acts 16:16-18 (NKJV)</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18 And this she did for many days. But Paul, greatly annoyed, turned and </a:t>
            </a:r>
            <a:r>
              <a:rPr lang="en-GB" sz="1200" b="1" u="sng" kern="1200" dirty="0" smtClean="0">
                <a:solidFill>
                  <a:schemeClr val="tx1"/>
                </a:solidFill>
                <a:effectLst/>
                <a:latin typeface="+mn-lt"/>
                <a:ea typeface="+mn-ea"/>
                <a:cs typeface="+mn-cs"/>
              </a:rPr>
              <a:t>said to the spirit, "I command you in the name of Jesus Christ to come out of her</a:t>
            </a:r>
            <a:r>
              <a:rPr lang="en-GB" sz="1200" kern="1200" dirty="0" smtClean="0">
                <a:solidFill>
                  <a:schemeClr val="tx1"/>
                </a:solidFill>
                <a:effectLst/>
                <a:latin typeface="+mn-lt"/>
                <a:ea typeface="+mn-ea"/>
                <a:cs typeface="+mn-cs"/>
              </a:rPr>
              <a:t>." And he came out that very hour.</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CBEA485-14F1-4595-8E7A-DF3AF35E5E93}" type="slidenum">
              <a:rPr lang="en-US" smtClean="0"/>
              <a:pPr/>
              <a:t>22</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err="1" smtClean="0">
                <a:solidFill>
                  <a:schemeClr val="tx1"/>
                </a:solidFill>
                <a:effectLst/>
                <a:latin typeface="+mn-lt"/>
                <a:ea typeface="+mn-ea"/>
                <a:cs typeface="+mn-cs"/>
              </a:rPr>
              <a:t>adhikaar-saath</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aagyaa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garnu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agaaDi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haami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praarthanaa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sakincha</a:t>
            </a:r>
            <a:r>
              <a:rPr lang="en-GB" sz="1200" kern="1200" dirty="0" smtClean="0">
                <a:solidFill>
                  <a:schemeClr val="tx1"/>
                </a:solidFill>
                <a:effectLst/>
                <a:latin typeface="+mn-lt"/>
                <a:ea typeface="+mn-ea"/>
                <a:cs typeface="+mn-cs"/>
              </a:rPr>
              <a:t>.</a:t>
            </a:r>
          </a:p>
          <a:p>
            <a:r>
              <a:rPr lang="en-GB" sz="1200" kern="1200" dirty="0" err="1" smtClean="0">
                <a:solidFill>
                  <a:schemeClr val="tx1"/>
                </a:solidFill>
                <a:effectLst/>
                <a:latin typeface="+mn-lt"/>
                <a:ea typeface="+mn-ea"/>
                <a:cs typeface="+mn-cs"/>
              </a:rPr>
              <a:t>prerit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nau-ko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unan-chaalis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bayaalis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samma</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40 </a:t>
            </a:r>
            <a:r>
              <a:rPr lang="en-GB" sz="1200" kern="1200" dirty="0" err="1" smtClean="0">
                <a:solidFill>
                  <a:schemeClr val="tx1"/>
                </a:solidFill>
                <a:effectLst/>
                <a:latin typeface="+mn-lt"/>
                <a:ea typeface="+mn-ea"/>
                <a:cs typeface="+mn-cs"/>
              </a:rPr>
              <a:t>tara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patrus</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tini-haru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sabai-laai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baahira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paThaa-yera</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ghuňRaa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Teke</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ani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praarthanaa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gare</a:t>
            </a:r>
            <a:r>
              <a:rPr lang="en-GB" sz="1200" b="1" u="sng" kern="1200" dirty="0" smtClean="0">
                <a:solidFill>
                  <a:schemeClr val="tx1"/>
                </a:solidFill>
                <a:effectLst/>
                <a:latin typeface="+mn-lt"/>
                <a:ea typeface="+mn-ea"/>
                <a:cs typeface="+mn-cs"/>
              </a:rPr>
              <a:t>&gt;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tyes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laash-tira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farkera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bhane</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tabitaa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uTha</a:t>
            </a:r>
            <a:r>
              <a:rPr lang="en-GB" sz="1200" kern="1200" dirty="0" smtClean="0">
                <a:solidFill>
                  <a:schemeClr val="tx1"/>
                </a:solidFill>
                <a:effectLst/>
                <a:latin typeface="+mn-lt"/>
                <a:ea typeface="+mn-ea"/>
                <a:cs typeface="+mn-cs"/>
              </a:rPr>
              <a:t> !’ &gt;</a:t>
            </a:r>
            <a:r>
              <a:rPr lang="en-GB" sz="1200" kern="1200" dirty="0" err="1" smtClean="0">
                <a:solidFill>
                  <a:schemeClr val="tx1"/>
                </a:solidFill>
                <a:effectLst/>
                <a:latin typeface="+mn-lt"/>
                <a:ea typeface="+mn-ea"/>
                <a:cs typeface="+mn-cs"/>
              </a:rPr>
              <a:t>ani</a:t>
            </a:r>
            <a:r>
              <a:rPr lang="en-GB" sz="1200" kern="1200" dirty="0" smtClean="0">
                <a:solidFill>
                  <a:schemeClr val="tx1"/>
                </a:solidFill>
                <a:effectLst/>
                <a:latin typeface="+mn-lt"/>
                <a:ea typeface="+mn-ea"/>
                <a:cs typeface="+mn-cs"/>
              </a:rPr>
              <a:t> tin-le </a:t>
            </a:r>
            <a:r>
              <a:rPr lang="en-GB" sz="1200" kern="1200" dirty="0" err="1" smtClean="0">
                <a:solidFill>
                  <a:schemeClr val="tx1"/>
                </a:solidFill>
                <a:effectLst/>
                <a:latin typeface="+mn-lt"/>
                <a:ea typeface="+mn-ea"/>
                <a:cs typeface="+mn-cs"/>
              </a:rPr>
              <a:t>aaňkhaa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ughaarin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patrus-laai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uThera</a:t>
            </a:r>
            <a:r>
              <a:rPr lang="en-GB" sz="1200" kern="1200" dirty="0" smtClean="0">
                <a:solidFill>
                  <a:schemeClr val="tx1"/>
                </a:solidFill>
                <a:effectLst/>
                <a:latin typeface="+mn-lt"/>
                <a:ea typeface="+mn-ea"/>
                <a:cs typeface="+mn-cs"/>
              </a:rPr>
              <a:t> basin.</a:t>
            </a:r>
            <a:endParaRPr lang="en-US"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We can pray before we command with authority</a:t>
            </a:r>
          </a:p>
          <a:p>
            <a:r>
              <a:rPr lang="en-GB" sz="1200" kern="1200" dirty="0" smtClean="0">
                <a:solidFill>
                  <a:schemeClr val="tx1"/>
                </a:solidFill>
                <a:effectLst/>
                <a:latin typeface="+mn-lt"/>
                <a:ea typeface="+mn-ea"/>
                <a:cs typeface="+mn-cs"/>
              </a:rPr>
              <a:t>Acts 9:39-42 (NKJV)</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40 But Peter put them all out, and </a:t>
            </a:r>
            <a:r>
              <a:rPr lang="en-GB" sz="1200" b="1" u="sng" kern="1200" dirty="0" smtClean="0">
                <a:solidFill>
                  <a:schemeClr val="tx1"/>
                </a:solidFill>
                <a:effectLst/>
                <a:latin typeface="+mn-lt"/>
                <a:ea typeface="+mn-ea"/>
                <a:cs typeface="+mn-cs"/>
              </a:rPr>
              <a:t>knelt down and prayed</a:t>
            </a:r>
            <a:r>
              <a:rPr lang="en-GB" sz="1200" kern="1200" dirty="0" smtClean="0">
                <a:solidFill>
                  <a:schemeClr val="tx1"/>
                </a:solidFill>
                <a:effectLst/>
                <a:latin typeface="+mn-lt"/>
                <a:ea typeface="+mn-ea"/>
                <a:cs typeface="+mn-cs"/>
              </a:rPr>
              <a:t>. And turning to the body he said, "</a:t>
            </a:r>
            <a:r>
              <a:rPr lang="en-GB" sz="1200" b="1" u="sng" kern="1200" dirty="0" smtClean="0">
                <a:solidFill>
                  <a:schemeClr val="tx1"/>
                </a:solidFill>
                <a:effectLst/>
                <a:latin typeface="+mn-lt"/>
                <a:ea typeface="+mn-ea"/>
                <a:cs typeface="+mn-cs"/>
              </a:rPr>
              <a:t>Tabitha, arise.</a:t>
            </a:r>
            <a:r>
              <a:rPr lang="en-GB" sz="1200" kern="1200" dirty="0" smtClean="0">
                <a:solidFill>
                  <a:schemeClr val="tx1"/>
                </a:solidFill>
                <a:effectLst/>
                <a:latin typeface="+mn-lt"/>
                <a:ea typeface="+mn-ea"/>
                <a:cs typeface="+mn-cs"/>
              </a:rPr>
              <a:t>" And she opened her eyes, and when she saw Peter she sat up. </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23</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9. </a:t>
            </a:r>
            <a:r>
              <a:rPr lang="en-GB" sz="1200" kern="1200" dirty="0" err="1" smtClean="0">
                <a:solidFill>
                  <a:schemeClr val="tx1"/>
                </a:solidFill>
                <a:effectLst/>
                <a:latin typeface="+mn-lt"/>
                <a:ea typeface="+mn-ea"/>
                <a:cs typeface="+mn-cs"/>
              </a:rPr>
              <a:t>biraami-laai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haat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raakhnos</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err="1" smtClean="0">
                <a:solidFill>
                  <a:schemeClr val="tx1"/>
                </a:solidFill>
                <a:effectLst/>
                <a:latin typeface="+mn-lt"/>
                <a:ea typeface="+mn-ea"/>
                <a:cs typeface="+mn-cs"/>
              </a:rPr>
              <a:t>markus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saat-ko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baatis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paintis</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33 </a:t>
            </a:r>
            <a:r>
              <a:rPr lang="en-GB" sz="1200" kern="1200" dirty="0" err="1" smtClean="0">
                <a:solidFill>
                  <a:schemeClr val="tx1"/>
                </a:solidFill>
                <a:effectLst/>
                <a:latin typeface="+mn-lt"/>
                <a:ea typeface="+mn-ea"/>
                <a:cs typeface="+mn-cs"/>
              </a:rPr>
              <a:t>tyes-laai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bhiR-baaTa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alaggai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ekaanta-maa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lagera</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yeshu</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aafnaa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auňlaa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tyes-kaa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kaan-maa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lagaaunu-bhayo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tyes-pachi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thukera</a:t>
            </a:r>
            <a:r>
              <a:rPr lang="en-GB" sz="1200"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tyes-ko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jibro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chunu-bhayo</a:t>
            </a:r>
            <a:r>
              <a:rPr lang="en-GB" sz="1200" b="1" u="sng" kern="1200" dirty="0" smtClean="0">
                <a:solidFill>
                  <a:schemeClr val="tx1"/>
                </a:solidFill>
                <a:effectLst/>
                <a:latin typeface="+mn-lt"/>
                <a:ea typeface="+mn-ea"/>
                <a:cs typeface="+mn-cs"/>
              </a:rPr>
              <a:t>.&gt;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34 </a:t>
            </a:r>
            <a:r>
              <a:rPr lang="en-GB" sz="1200" kern="1200" dirty="0" err="1" smtClean="0">
                <a:solidFill>
                  <a:schemeClr val="tx1"/>
                </a:solidFill>
                <a:effectLst/>
                <a:latin typeface="+mn-lt"/>
                <a:ea typeface="+mn-ea"/>
                <a:cs typeface="+mn-cs"/>
              </a:rPr>
              <a:t>ani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swarga-tira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herera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laamo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saas</a:t>
            </a:r>
            <a:r>
              <a:rPr lang="en-GB" sz="1200" kern="1200" dirty="0" smtClean="0">
                <a:solidFill>
                  <a:schemeClr val="tx1"/>
                </a:solidFill>
                <a:effectLst/>
                <a:latin typeface="+mn-lt"/>
                <a:ea typeface="+mn-ea"/>
                <a:cs typeface="+mn-cs"/>
              </a:rPr>
              <a:t> lii </a:t>
            </a:r>
            <a:r>
              <a:rPr lang="en-GB" sz="1200" kern="1200" dirty="0" err="1" smtClean="0">
                <a:solidFill>
                  <a:schemeClr val="tx1"/>
                </a:solidFill>
                <a:effectLst/>
                <a:latin typeface="+mn-lt"/>
                <a:ea typeface="+mn-ea"/>
                <a:cs typeface="+mn-cs"/>
              </a:rPr>
              <a:t>tyes-laai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bhannu-bhayo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iffaataa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arthaat</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kholi-jaa</a:t>
            </a:r>
            <a:r>
              <a:rPr lang="en-GB" sz="1200" kern="1200" dirty="0" smtClean="0">
                <a:solidFill>
                  <a:schemeClr val="tx1"/>
                </a:solidFill>
                <a:effectLst/>
                <a:latin typeface="+mn-lt"/>
                <a:ea typeface="+mn-ea"/>
                <a:cs typeface="+mn-cs"/>
              </a:rPr>
              <a:t>.’&gt;</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err="1" smtClean="0">
                <a:solidFill>
                  <a:schemeClr val="tx1"/>
                </a:solidFill>
                <a:effectLst/>
                <a:latin typeface="+mn-lt"/>
                <a:ea typeface="+mn-ea"/>
                <a:cs typeface="+mn-cs"/>
              </a:rPr>
              <a:t>haamro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haat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kahaaň</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raakhnu-parcha</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rPr>
              <a:t>Biraami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bhayeko</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thaaun</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haat</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raakhnuhos</a:t>
            </a:r>
            <a:r>
              <a:rPr lang="en-US" sz="1200" kern="1200" baseline="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9 Lay your hand on the sick person.</a:t>
            </a:r>
          </a:p>
          <a:p>
            <a:r>
              <a:rPr lang="en-GB" sz="1200" kern="1200" dirty="0" smtClean="0">
                <a:solidFill>
                  <a:schemeClr val="tx1"/>
                </a:solidFill>
                <a:effectLst/>
                <a:latin typeface="+mn-lt"/>
                <a:ea typeface="+mn-ea"/>
                <a:cs typeface="+mn-cs"/>
              </a:rPr>
              <a:t>Mark 7:32-35 (NKJV)</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33 And He took him aside from the multitude, and </a:t>
            </a:r>
            <a:r>
              <a:rPr lang="en-GB" sz="1200" b="1" u="sng" kern="1200" dirty="0" smtClean="0">
                <a:solidFill>
                  <a:schemeClr val="tx1"/>
                </a:solidFill>
                <a:effectLst/>
                <a:latin typeface="+mn-lt"/>
                <a:ea typeface="+mn-ea"/>
                <a:cs typeface="+mn-cs"/>
              </a:rPr>
              <a:t>put His fingers in his ears</a:t>
            </a:r>
            <a:r>
              <a:rPr lang="en-GB" sz="1200" kern="1200" dirty="0" smtClean="0">
                <a:solidFill>
                  <a:schemeClr val="tx1"/>
                </a:solidFill>
                <a:effectLst/>
                <a:latin typeface="+mn-lt"/>
                <a:ea typeface="+mn-ea"/>
                <a:cs typeface="+mn-cs"/>
              </a:rPr>
              <a:t>, and He spat and </a:t>
            </a:r>
            <a:r>
              <a:rPr lang="en-GB" sz="1200" b="1" u="sng" kern="1200" dirty="0" smtClean="0">
                <a:solidFill>
                  <a:schemeClr val="tx1"/>
                </a:solidFill>
                <a:effectLst/>
                <a:latin typeface="+mn-lt"/>
                <a:ea typeface="+mn-ea"/>
                <a:cs typeface="+mn-cs"/>
              </a:rPr>
              <a:t>touched his tongue</a:t>
            </a: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34 Then, looking up to heaven, He sighed, and said to him, "</a:t>
            </a:r>
            <a:r>
              <a:rPr lang="en-GB" sz="1200" kern="1200" dirty="0" err="1" smtClean="0">
                <a:solidFill>
                  <a:schemeClr val="tx1"/>
                </a:solidFill>
                <a:effectLst/>
                <a:latin typeface="+mn-lt"/>
                <a:ea typeface="+mn-ea"/>
                <a:cs typeface="+mn-cs"/>
              </a:rPr>
              <a:t>Ephphatha</a:t>
            </a:r>
            <a:r>
              <a:rPr lang="en-GB" sz="1200" kern="1200" dirty="0" smtClean="0">
                <a:solidFill>
                  <a:schemeClr val="tx1"/>
                </a:solidFill>
                <a:effectLst/>
                <a:latin typeface="+mn-lt"/>
                <a:ea typeface="+mn-ea"/>
                <a:cs typeface="+mn-cs"/>
              </a:rPr>
              <a:t>," that is, "</a:t>
            </a:r>
            <a:r>
              <a:rPr lang="en-GB" sz="1200" b="1" u="sng" kern="1200" dirty="0" smtClean="0">
                <a:solidFill>
                  <a:schemeClr val="tx1"/>
                </a:solidFill>
                <a:effectLst/>
                <a:latin typeface="+mn-lt"/>
                <a:ea typeface="+mn-ea"/>
                <a:cs typeface="+mn-cs"/>
              </a:rPr>
              <a:t>Be opened</a:t>
            </a: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Where should we lay our hands?</a:t>
            </a:r>
          </a:p>
          <a:p>
            <a:r>
              <a:rPr lang="en-GB" sz="1200" kern="1200" dirty="0" smtClean="0">
                <a:solidFill>
                  <a:schemeClr val="tx1"/>
                </a:solidFill>
                <a:effectLst/>
                <a:latin typeface="+mn-lt"/>
                <a:ea typeface="+mn-ea"/>
                <a:cs typeface="+mn-cs"/>
              </a:rPr>
              <a:t>At the place where there is sickness.</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CBEA485-14F1-4595-8E7A-DF3AF35E5E93}" type="slidenum">
              <a:rPr lang="en-US" smtClean="0"/>
              <a:pPr/>
              <a:t>24</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10. </a:t>
            </a:r>
            <a:r>
              <a:rPr lang="en-GB" sz="1200" kern="1200" dirty="0" err="1" smtClean="0">
                <a:solidFill>
                  <a:schemeClr val="tx1"/>
                </a:solidFill>
                <a:effectLst/>
                <a:latin typeface="+mn-lt"/>
                <a:ea typeface="+mn-ea"/>
                <a:cs typeface="+mn-cs"/>
              </a:rPr>
              <a:t>purNa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caangaai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dhairyetaa-ko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praarthanaa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garnu-parcha</a:t>
            </a:r>
            <a:r>
              <a:rPr lang="en-GB" sz="1200" kern="1200" dirty="0" smtClean="0">
                <a:solidFill>
                  <a:schemeClr val="tx1"/>
                </a:solidFill>
                <a:effectLst/>
                <a:latin typeface="+mn-lt"/>
                <a:ea typeface="+mn-ea"/>
                <a:cs typeface="+mn-cs"/>
              </a:rPr>
              <a:t>.</a:t>
            </a:r>
          </a:p>
          <a:p>
            <a:r>
              <a:rPr lang="en-GB" sz="1200" kern="1200" dirty="0" err="1" smtClean="0">
                <a:solidFill>
                  <a:schemeClr val="tx1"/>
                </a:solidFill>
                <a:effectLst/>
                <a:latin typeface="+mn-lt"/>
                <a:ea typeface="+mn-ea"/>
                <a:cs typeface="+mn-cs"/>
              </a:rPr>
              <a:t>markus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aaTh-ko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baais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pachis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samma</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23 </a:t>
            </a:r>
            <a:r>
              <a:rPr lang="en-GB" sz="1200" kern="1200" dirty="0" err="1" smtClean="0">
                <a:solidFill>
                  <a:schemeClr val="tx1"/>
                </a:solidFill>
                <a:effectLst/>
                <a:latin typeface="+mn-lt"/>
                <a:ea typeface="+mn-ea"/>
                <a:cs typeface="+mn-cs"/>
              </a:rPr>
              <a:t>uhaaň</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tyes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andho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maanis-ko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haat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samaatera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tyes-laai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gaauň-baaTa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baahira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lyaaunu-bhayo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tyes-kaa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aaňkhaa-maa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thukera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tyesmaathi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aafnaa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haat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raakhi</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tyes-laai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sodhnu-bhayo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ke</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timi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kehi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dekhchau</a:t>
            </a:r>
            <a:r>
              <a:rPr lang="en-GB" sz="1200" b="1" u="sng" kern="1200" dirty="0" smtClean="0">
                <a:solidFill>
                  <a:schemeClr val="tx1"/>
                </a:solidFill>
                <a:effectLst/>
                <a:latin typeface="+mn-lt"/>
                <a:ea typeface="+mn-ea"/>
                <a:cs typeface="+mn-cs"/>
              </a:rPr>
              <a:t>?</a:t>
            </a:r>
            <a:r>
              <a:rPr lang="en-GB" sz="1200" kern="1200" dirty="0" smtClean="0">
                <a:solidFill>
                  <a:schemeClr val="tx1"/>
                </a:solidFill>
                <a:effectLst/>
                <a:latin typeface="+mn-lt"/>
                <a:ea typeface="+mn-ea"/>
                <a:cs typeface="+mn-cs"/>
              </a:rPr>
              <a:t>’&gt;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24 </a:t>
            </a:r>
            <a:r>
              <a:rPr lang="en-GB" sz="1200" kern="1200" dirty="0" err="1" smtClean="0">
                <a:solidFill>
                  <a:schemeClr val="tx1"/>
                </a:solidFill>
                <a:effectLst/>
                <a:latin typeface="+mn-lt"/>
                <a:ea typeface="+mn-ea"/>
                <a:cs typeface="+mn-cs"/>
              </a:rPr>
              <a:t>ani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maathitira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herera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tyes</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bhanyo</a:t>
            </a:r>
            <a:r>
              <a:rPr lang="en-GB" sz="1200" kern="1200" dirty="0" smtClean="0">
                <a:solidFill>
                  <a:schemeClr val="tx1"/>
                </a:solidFill>
                <a:effectLst/>
                <a:latin typeface="+mn-lt"/>
                <a:ea typeface="+mn-ea"/>
                <a:cs typeface="+mn-cs"/>
              </a:rPr>
              <a:t>, &lt;‘</a:t>
            </a:r>
            <a:r>
              <a:rPr lang="en-GB" sz="1200" b="1" u="sng" kern="1200" dirty="0" smtClean="0">
                <a:solidFill>
                  <a:schemeClr val="tx1"/>
                </a:solidFill>
                <a:effectLst/>
                <a:latin typeface="+mn-lt"/>
                <a:ea typeface="+mn-ea"/>
                <a:cs typeface="+mn-cs"/>
              </a:rPr>
              <a:t>ma </a:t>
            </a:r>
            <a:r>
              <a:rPr lang="en-GB" sz="1200" b="1" u="sng" kern="1200" dirty="0" err="1" smtClean="0">
                <a:solidFill>
                  <a:schemeClr val="tx1"/>
                </a:solidFill>
                <a:effectLst/>
                <a:latin typeface="+mn-lt"/>
                <a:ea typeface="+mn-ea"/>
                <a:cs typeface="+mn-cs"/>
              </a:rPr>
              <a:t>maanis-haru-laai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rukh-haru-jastai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hiňRi-rahe-kaa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dekhchu</a:t>
            </a:r>
            <a:r>
              <a:rPr lang="en-GB" sz="1200" kern="1200" dirty="0" smtClean="0">
                <a:solidFill>
                  <a:schemeClr val="tx1"/>
                </a:solidFill>
                <a:effectLst/>
                <a:latin typeface="+mn-lt"/>
                <a:ea typeface="+mn-ea"/>
                <a:cs typeface="+mn-cs"/>
              </a:rPr>
              <a:t>.’&gt;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25 &lt;</a:t>
            </a:r>
            <a:r>
              <a:rPr lang="en-GB" sz="1200" b="1" u="sng" kern="1200" dirty="0" err="1" smtClean="0">
                <a:solidFill>
                  <a:schemeClr val="tx1"/>
                </a:solidFill>
                <a:effectLst/>
                <a:latin typeface="+mn-lt"/>
                <a:ea typeface="+mn-ea"/>
                <a:cs typeface="+mn-cs"/>
              </a:rPr>
              <a:t>taba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uhaaň</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feri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tyes-kaa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aaňkhaa-maa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haat</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raakhnu-bhayo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tyes</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ek</a:t>
            </a:r>
            <a:r>
              <a:rPr lang="en-GB" sz="1200" b="1" u="sng" kern="1200" dirty="0" smtClean="0">
                <a:solidFill>
                  <a:schemeClr val="tx1"/>
                </a:solidFill>
                <a:effectLst/>
                <a:latin typeface="+mn-lt"/>
                <a:ea typeface="+mn-ea"/>
                <a:cs typeface="+mn-cs"/>
              </a:rPr>
              <a:t> Taka </a:t>
            </a:r>
            <a:r>
              <a:rPr lang="en-GB" sz="1200" b="1" u="sng" kern="1200" dirty="0" err="1" smtClean="0">
                <a:solidFill>
                  <a:schemeClr val="tx1"/>
                </a:solidFill>
                <a:effectLst/>
                <a:latin typeface="+mn-lt"/>
                <a:ea typeface="+mn-ea"/>
                <a:cs typeface="+mn-cs"/>
              </a:rPr>
              <a:t>laayera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heryo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tyes</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aafno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drisTi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praapta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garyo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sabai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thok</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charlanga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dekhna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laagyo</a:t>
            </a:r>
            <a:r>
              <a:rPr lang="en-GB" sz="1200" kern="1200" dirty="0" smtClean="0">
                <a:solidFill>
                  <a:schemeClr val="tx1"/>
                </a:solidFill>
                <a:effectLst/>
                <a:latin typeface="+mn-lt"/>
                <a:ea typeface="+mn-ea"/>
                <a:cs typeface="+mn-cs"/>
              </a:rPr>
              <a:t>.&gt;</a:t>
            </a:r>
          </a:p>
          <a:p>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10 We need to persevere in prayer till we see complete healing</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Mark 8:22-25 (NKJV)</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23 So He took the blind man by the hand and led him out of the town. And when He had spit on his eyes and put His hands on him, </a:t>
            </a:r>
            <a:r>
              <a:rPr lang="en-GB" sz="1200" b="1" u="sng" kern="1200" dirty="0" smtClean="0">
                <a:solidFill>
                  <a:schemeClr val="tx1"/>
                </a:solidFill>
                <a:effectLst/>
                <a:latin typeface="+mn-lt"/>
                <a:ea typeface="+mn-ea"/>
                <a:cs typeface="+mn-cs"/>
              </a:rPr>
              <a:t>He asked him if he saw anything</a:t>
            </a: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24 And he looked up and said, "</a:t>
            </a:r>
            <a:r>
              <a:rPr lang="en-GB" sz="1200" b="1" u="sng" kern="1200" dirty="0" smtClean="0">
                <a:solidFill>
                  <a:schemeClr val="tx1"/>
                </a:solidFill>
                <a:effectLst/>
                <a:latin typeface="+mn-lt"/>
                <a:ea typeface="+mn-ea"/>
                <a:cs typeface="+mn-cs"/>
              </a:rPr>
              <a:t>I see men like trees, walking</a:t>
            </a: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25 </a:t>
            </a:r>
            <a:r>
              <a:rPr lang="en-GB" sz="1200" b="1" u="sng" kern="1200" dirty="0" smtClean="0">
                <a:solidFill>
                  <a:schemeClr val="tx1"/>
                </a:solidFill>
                <a:effectLst/>
                <a:latin typeface="+mn-lt"/>
                <a:ea typeface="+mn-ea"/>
                <a:cs typeface="+mn-cs"/>
              </a:rPr>
              <a:t>Then He put His hands on his eyes again and made him look up. And he was restored and saw everyone clearly</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25</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11. </a:t>
            </a:r>
            <a:r>
              <a:rPr lang="en-GB" sz="1200" kern="1200" dirty="0" err="1" smtClean="0">
                <a:solidFill>
                  <a:schemeClr val="tx1"/>
                </a:solidFill>
                <a:effectLst/>
                <a:latin typeface="+mn-lt"/>
                <a:ea typeface="+mn-ea"/>
                <a:cs typeface="+mn-cs"/>
              </a:rPr>
              <a:t>bhut</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aatmaa</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haru</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bimaar</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banaauň</a:t>
            </a:r>
            <a:r>
              <a:rPr lang="en-GB" sz="1200" kern="1200" dirty="0" smtClean="0">
                <a:solidFill>
                  <a:schemeClr val="tx1"/>
                </a:solidFill>
                <a:effectLst/>
                <a:latin typeface="+mn-lt"/>
                <a:ea typeface="+mn-ea"/>
                <a:cs typeface="+mn-cs"/>
              </a:rPr>
              <a:t>-cha.</a:t>
            </a:r>
          </a:p>
          <a:p>
            <a:r>
              <a:rPr lang="en-GB" sz="1200" kern="1200" dirty="0" err="1" smtClean="0">
                <a:solidFill>
                  <a:schemeClr val="tx1"/>
                </a:solidFill>
                <a:effectLst/>
                <a:latin typeface="+mn-lt"/>
                <a:ea typeface="+mn-ea"/>
                <a:cs typeface="+mn-cs"/>
              </a:rPr>
              <a:t>lukaa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tera-ko</a:t>
            </a:r>
            <a:r>
              <a:rPr lang="en-GB" sz="1200" kern="1200" dirty="0" smtClean="0">
                <a:solidFill>
                  <a:schemeClr val="tx1"/>
                </a:solidFill>
                <a:effectLst/>
                <a:latin typeface="+mn-lt"/>
                <a:ea typeface="+mn-ea"/>
                <a:cs typeface="+mn-cs"/>
              </a:rPr>
              <a:t> das </a:t>
            </a:r>
            <a:r>
              <a:rPr lang="en-GB" sz="1200" kern="1200" dirty="0" err="1" smtClean="0">
                <a:solidFill>
                  <a:schemeClr val="tx1"/>
                </a:solidFill>
                <a:effectLst/>
                <a:latin typeface="+mn-lt"/>
                <a:ea typeface="+mn-ea"/>
                <a:cs typeface="+mn-cs"/>
              </a:rPr>
              <a:t>dekhi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samma</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11 </a:t>
            </a:r>
            <a:r>
              <a:rPr lang="en-GB" sz="1200" kern="1200" dirty="0" err="1" smtClean="0">
                <a:solidFill>
                  <a:schemeClr val="tx1"/>
                </a:solidFill>
                <a:effectLst/>
                <a:latin typeface="+mn-lt"/>
                <a:ea typeface="+mn-ea"/>
                <a:cs typeface="+mn-cs"/>
              </a:rPr>
              <a:t>tyahaaň</a:t>
            </a:r>
            <a:r>
              <a:rPr lang="en-GB" sz="1200"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yeuTi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stri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thii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jas-laai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aThaara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barsa-dekhi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durbal</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paarne</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dusTa-atmaa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laage-ko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thiyo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tyo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kupri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pareki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thii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aafai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purNa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rup</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sidhaa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huna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sak-dina-thii</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11 Evil spirits cause sicknesses</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But not all sicknesses come from evil spirit</a:t>
            </a:r>
            <a:r>
              <a:rPr lang="en-US" sz="1200" kern="1200" dirty="0" smtClean="0">
                <a:solidFill>
                  <a:schemeClr val="tx1"/>
                </a:solidFill>
                <a:effectLst/>
                <a:latin typeface="+mn-lt"/>
                <a:ea typeface="+mn-ea"/>
                <a:cs typeface="+mn-cs"/>
              </a:rPr>
              <a:t>s</a:t>
            </a:r>
          </a:p>
          <a:p>
            <a:r>
              <a:rPr lang="en-GB" sz="1200" kern="1200" dirty="0" smtClean="0">
                <a:solidFill>
                  <a:schemeClr val="tx1"/>
                </a:solidFill>
                <a:effectLst/>
                <a:latin typeface="+mn-lt"/>
                <a:ea typeface="+mn-ea"/>
                <a:cs typeface="+mn-cs"/>
              </a:rPr>
              <a:t>Luke 13:10-13 (NKJV)</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11 And behold, </a:t>
            </a:r>
            <a:r>
              <a:rPr lang="en-GB" sz="1200" b="1" u="sng" kern="1200" dirty="0" smtClean="0">
                <a:solidFill>
                  <a:schemeClr val="tx1"/>
                </a:solidFill>
                <a:effectLst/>
                <a:latin typeface="+mn-lt"/>
                <a:ea typeface="+mn-ea"/>
                <a:cs typeface="+mn-cs"/>
              </a:rPr>
              <a:t>there was a woman who</a:t>
            </a:r>
            <a:r>
              <a:rPr lang="en-GB" sz="1200" kern="1200" dirty="0" smtClean="0">
                <a:solidFill>
                  <a:schemeClr val="tx1"/>
                </a:solidFill>
                <a:effectLst/>
                <a:latin typeface="+mn-lt"/>
                <a:ea typeface="+mn-ea"/>
                <a:cs typeface="+mn-cs"/>
              </a:rPr>
              <a:t> </a:t>
            </a:r>
            <a:r>
              <a:rPr lang="en-GB" sz="1200" b="1" u="sng" kern="1200" dirty="0" smtClean="0">
                <a:solidFill>
                  <a:schemeClr val="tx1"/>
                </a:solidFill>
                <a:effectLst/>
                <a:latin typeface="+mn-lt"/>
                <a:ea typeface="+mn-ea"/>
                <a:cs typeface="+mn-cs"/>
              </a:rPr>
              <a:t>had a spirit of infirmity eighteen years, and was bent over and could in no way raise herself up</a:t>
            </a: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26</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err="1" smtClean="0">
                <a:solidFill>
                  <a:schemeClr val="tx1"/>
                </a:solidFill>
                <a:effectLst/>
                <a:latin typeface="+mn-lt"/>
                <a:ea typeface="+mn-ea"/>
                <a:cs typeface="+mn-cs"/>
              </a:rPr>
              <a:t>lukaa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eghaara-ko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caudha</a:t>
            </a:r>
            <a:r>
              <a:rPr lang="en-GB" sz="1200" kern="1200" dirty="0" smtClean="0">
                <a:solidFill>
                  <a:schemeClr val="tx1"/>
                </a:solidFill>
                <a:effectLst/>
                <a:latin typeface="+mn-lt"/>
                <a:ea typeface="+mn-ea"/>
                <a:cs typeface="+mn-cs"/>
              </a:rPr>
              <a:t> - &lt;</a:t>
            </a:r>
            <a:r>
              <a:rPr lang="en-GB" sz="1200" b="1" u="sng" kern="1200" dirty="0" err="1" smtClean="0">
                <a:solidFill>
                  <a:schemeClr val="tx1"/>
                </a:solidFill>
                <a:effectLst/>
                <a:latin typeface="+mn-lt"/>
                <a:ea typeface="+mn-ea"/>
                <a:cs typeface="+mn-cs"/>
              </a:rPr>
              <a:t>uhaaň</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euTaa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bhut</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nikaali-rahanu-bhayeko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thiyo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jo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gungo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thiyo</a:t>
            </a:r>
            <a:r>
              <a:rPr lang="en-GB" sz="1200" kern="1200" dirty="0" smtClean="0">
                <a:solidFill>
                  <a:schemeClr val="tx1"/>
                </a:solidFill>
                <a:effectLst/>
                <a:latin typeface="+mn-lt"/>
                <a:ea typeface="+mn-ea"/>
                <a:cs typeface="+mn-cs"/>
              </a:rPr>
              <a:t>.&gt; </a:t>
            </a:r>
            <a:r>
              <a:rPr lang="en-GB" sz="1200" kern="1200" dirty="0" err="1" smtClean="0">
                <a:solidFill>
                  <a:schemeClr val="tx1"/>
                </a:solidFill>
                <a:effectLst/>
                <a:latin typeface="+mn-lt"/>
                <a:ea typeface="+mn-ea"/>
                <a:cs typeface="+mn-cs"/>
              </a:rPr>
              <a:t>bhut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niske-pachi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gungo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maanche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bolna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thaalyo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maanis-haru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aashcarye-cakit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bhaye</a:t>
            </a:r>
            <a:r>
              <a:rPr lang="en-GB" sz="1200" kern="1200" dirty="0" smtClean="0">
                <a:solidFill>
                  <a:schemeClr val="tx1"/>
                </a:solidFill>
                <a:effectLst/>
                <a:latin typeface="+mn-lt"/>
                <a:ea typeface="+mn-ea"/>
                <a:cs typeface="+mn-cs"/>
              </a:rPr>
              <a:t>.</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Luke 11:14 (NKJV) </a:t>
            </a:r>
            <a:r>
              <a:rPr lang="en-GB" sz="1200" b="1" u="sng" kern="1200" dirty="0" smtClean="0">
                <a:solidFill>
                  <a:schemeClr val="tx1"/>
                </a:solidFill>
                <a:effectLst/>
                <a:latin typeface="+mn-lt"/>
                <a:ea typeface="+mn-ea"/>
                <a:cs typeface="+mn-cs"/>
              </a:rPr>
              <a:t>- And He was casting out a demon, and it was mute</a:t>
            </a:r>
            <a:r>
              <a:rPr lang="en-GB" sz="1200" kern="1200" dirty="0" smtClean="0">
                <a:solidFill>
                  <a:schemeClr val="tx1"/>
                </a:solidFill>
                <a:effectLst/>
                <a:latin typeface="+mn-lt"/>
                <a:ea typeface="+mn-ea"/>
                <a:cs typeface="+mn-cs"/>
              </a:rPr>
              <a:t>. So it was, when the demon had gone out, that the mute spoke; and the multitudes </a:t>
            </a:r>
            <a:r>
              <a:rPr lang="en-GB" sz="1200" kern="1200" dirty="0" err="1" smtClean="0">
                <a:solidFill>
                  <a:schemeClr val="tx1"/>
                </a:solidFill>
                <a:effectLst/>
                <a:latin typeface="+mn-lt"/>
                <a:ea typeface="+mn-ea"/>
                <a:cs typeface="+mn-cs"/>
              </a:rPr>
              <a:t>marveled</a:t>
            </a:r>
            <a:r>
              <a:rPr lang="en-GB"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27</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err="1" smtClean="0">
                <a:solidFill>
                  <a:schemeClr val="tx1"/>
                </a:solidFill>
                <a:effectLst/>
                <a:latin typeface="+mn-lt"/>
                <a:ea typeface="+mn-ea"/>
                <a:cs typeface="+mn-cs"/>
              </a:rPr>
              <a:t>dherei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maanis-haru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cangaai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haTacha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jaba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dusTa</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atmaa</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haru</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dherei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saňkasTa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sataawaT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lyaauň</a:t>
            </a:r>
            <a:r>
              <a:rPr lang="en-GB" sz="1200" kern="1200" dirty="0" smtClean="0">
                <a:solidFill>
                  <a:schemeClr val="tx1"/>
                </a:solidFill>
                <a:effectLst/>
                <a:latin typeface="+mn-lt"/>
                <a:ea typeface="+mn-ea"/>
                <a:cs typeface="+mn-cs"/>
              </a:rPr>
              <a:t>-dacha.</a:t>
            </a:r>
            <a:endParaRPr lang="en-US" sz="1200" kern="1200" dirty="0" smtClean="0">
              <a:solidFill>
                <a:schemeClr val="tx1"/>
              </a:solidFill>
              <a:effectLst/>
              <a:latin typeface="+mn-lt"/>
              <a:ea typeface="+mn-ea"/>
              <a:cs typeface="+mn-cs"/>
            </a:endParaRPr>
          </a:p>
          <a:p>
            <a:r>
              <a:rPr lang="en-GB" sz="1200" kern="1200" dirty="0" err="1" smtClean="0">
                <a:solidFill>
                  <a:schemeClr val="tx1"/>
                </a:solidFill>
                <a:effectLst/>
                <a:latin typeface="+mn-lt"/>
                <a:ea typeface="+mn-ea"/>
                <a:cs typeface="+mn-cs"/>
              </a:rPr>
              <a:t>paap-ko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kaaraN</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dusTa-atmaa-haru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farkan</a:t>
            </a:r>
            <a:r>
              <a:rPr lang="en-GB" sz="1200" kern="1200" dirty="0" smtClean="0">
                <a:solidFill>
                  <a:schemeClr val="tx1"/>
                </a:solidFill>
                <a:effectLst/>
                <a:latin typeface="+mn-lt"/>
                <a:ea typeface="+mn-ea"/>
                <a:cs typeface="+mn-cs"/>
              </a:rPr>
              <a:t>-cha.</a:t>
            </a:r>
            <a:endParaRPr lang="en-US" sz="1200" kern="1200" dirty="0" smtClean="0">
              <a:solidFill>
                <a:schemeClr val="tx1"/>
              </a:solidFill>
              <a:effectLst/>
              <a:latin typeface="+mn-lt"/>
              <a:ea typeface="+mn-ea"/>
              <a:cs typeface="+mn-cs"/>
            </a:endParaRPr>
          </a:p>
          <a:p>
            <a:r>
              <a:rPr lang="en-GB" sz="1200" kern="1200" dirty="0" err="1" smtClean="0">
                <a:solidFill>
                  <a:schemeClr val="tx1"/>
                </a:solidFill>
                <a:effectLst/>
                <a:latin typeface="+mn-lt"/>
                <a:ea typeface="+mn-ea"/>
                <a:cs typeface="+mn-cs"/>
              </a:rPr>
              <a:t>tyes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kaaraN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haami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paap-baaTa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alag</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rahanu-parcha</a:t>
            </a:r>
            <a:r>
              <a:rPr lang="en-GB" sz="1200" kern="1200" dirty="0" smtClean="0">
                <a:solidFill>
                  <a:schemeClr val="tx1"/>
                </a:solidFill>
                <a:effectLst/>
                <a:latin typeface="+mn-lt"/>
                <a:ea typeface="+mn-ea"/>
                <a:cs typeface="+mn-cs"/>
              </a:rPr>
              <a:t>.</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Many people have lost their healing when the evil spirits return and cause more suffering.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It is sin that causes the evil spirits to return.</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Hence we should stay away from sin.</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28</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err="1" smtClean="0">
                <a:solidFill>
                  <a:schemeClr val="tx1"/>
                </a:solidFill>
                <a:effectLst/>
                <a:latin typeface="+mn-lt"/>
                <a:ea typeface="+mn-ea"/>
                <a:cs typeface="+mn-cs"/>
              </a:rPr>
              <a:t>matti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baara-ko</a:t>
            </a:r>
            <a:r>
              <a:rPr lang="en-GB" sz="1200" kern="1200" dirty="0" smtClean="0">
                <a:solidFill>
                  <a:schemeClr val="tx1"/>
                </a:solidFill>
                <a:effectLst/>
                <a:latin typeface="+mn-lt"/>
                <a:ea typeface="+mn-ea"/>
                <a:cs typeface="+mn-cs"/>
              </a:rPr>
              <a:t> tri-</a:t>
            </a:r>
            <a:r>
              <a:rPr lang="en-GB" sz="1200" kern="1200" dirty="0" err="1" smtClean="0">
                <a:solidFill>
                  <a:schemeClr val="tx1"/>
                </a:solidFill>
                <a:effectLst/>
                <a:latin typeface="+mn-lt"/>
                <a:ea typeface="+mn-ea"/>
                <a:cs typeface="+mn-cs"/>
              </a:rPr>
              <a:t>chaalis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paintaalis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samma</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43 ‘</a:t>
            </a:r>
            <a:r>
              <a:rPr lang="en-GB" sz="1200" kern="1200" dirty="0" err="1" smtClean="0">
                <a:solidFill>
                  <a:schemeClr val="tx1"/>
                </a:solidFill>
                <a:effectLst/>
                <a:latin typeface="+mn-lt"/>
                <a:ea typeface="+mn-ea"/>
                <a:cs typeface="+mn-cs"/>
              </a:rPr>
              <a:t>jaba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ashuddha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aatmaa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maanis-baaTa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niskera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jaancha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bishraam</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khoj-dai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obaano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Thaauň-tira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Duli</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hiňR</a:t>
            </a:r>
            <a:r>
              <a:rPr lang="en-GB" sz="1200" kern="1200" dirty="0" smtClean="0">
                <a:solidFill>
                  <a:schemeClr val="tx1"/>
                </a:solidFill>
                <a:effectLst/>
                <a:latin typeface="+mn-lt"/>
                <a:ea typeface="+mn-ea"/>
                <a:cs typeface="+mn-cs"/>
              </a:rPr>
              <a:t>-cha, </a:t>
            </a:r>
            <a:r>
              <a:rPr lang="en-GB" sz="1200" kern="1200" dirty="0" err="1" smtClean="0">
                <a:solidFill>
                  <a:schemeClr val="tx1"/>
                </a:solidFill>
                <a:effectLst/>
                <a:latin typeface="+mn-lt"/>
                <a:ea typeface="+mn-ea"/>
                <a:cs typeface="+mn-cs"/>
              </a:rPr>
              <a:t>tara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katai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paauň-daina</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44 </a:t>
            </a:r>
            <a:r>
              <a:rPr lang="en-GB" sz="1200" kern="1200" dirty="0" err="1" smtClean="0">
                <a:solidFill>
                  <a:schemeClr val="tx1"/>
                </a:solidFill>
                <a:effectLst/>
                <a:latin typeface="+mn-lt"/>
                <a:ea typeface="+mn-ea"/>
                <a:cs typeface="+mn-cs"/>
              </a:rPr>
              <a:t>taba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tyes</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bhan</a:t>
            </a:r>
            <a:r>
              <a:rPr lang="en-GB" sz="1200" kern="1200" dirty="0" smtClean="0">
                <a:solidFill>
                  <a:schemeClr val="tx1"/>
                </a:solidFill>
                <a:effectLst/>
                <a:latin typeface="+mn-lt"/>
                <a:ea typeface="+mn-ea"/>
                <a:cs typeface="+mn-cs"/>
              </a:rPr>
              <a:t>-cha, '</a:t>
            </a:r>
            <a:r>
              <a:rPr lang="en-GB" sz="1200" kern="1200" dirty="0" err="1" smtClean="0">
                <a:solidFill>
                  <a:schemeClr val="tx1"/>
                </a:solidFill>
                <a:effectLst/>
                <a:latin typeface="+mn-lt"/>
                <a:ea typeface="+mn-ea"/>
                <a:cs typeface="+mn-cs"/>
              </a:rPr>
              <a:t>jahaaň-baaTa</a:t>
            </a:r>
            <a:r>
              <a:rPr lang="en-GB" sz="1200" kern="1200" dirty="0" smtClean="0">
                <a:solidFill>
                  <a:schemeClr val="tx1"/>
                </a:solidFill>
                <a:effectLst/>
                <a:latin typeface="+mn-lt"/>
                <a:ea typeface="+mn-ea"/>
                <a:cs typeface="+mn-cs"/>
              </a:rPr>
              <a:t> ma </a:t>
            </a:r>
            <a:r>
              <a:rPr lang="en-GB" sz="1200" kern="1200" dirty="0" err="1" smtClean="0">
                <a:solidFill>
                  <a:schemeClr val="tx1"/>
                </a:solidFill>
                <a:effectLst/>
                <a:latin typeface="+mn-lt"/>
                <a:ea typeface="+mn-ea"/>
                <a:cs typeface="+mn-cs"/>
              </a:rPr>
              <a:t>niskera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aayeň</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tyehiň</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aafno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ghar-maa</a:t>
            </a:r>
            <a:r>
              <a:rPr lang="en-GB" sz="1200" kern="1200" dirty="0" smtClean="0">
                <a:solidFill>
                  <a:schemeClr val="tx1"/>
                </a:solidFill>
                <a:effectLst/>
                <a:latin typeface="+mn-lt"/>
                <a:ea typeface="+mn-ea"/>
                <a:cs typeface="+mn-cs"/>
              </a:rPr>
              <a:t> ma </a:t>
            </a:r>
            <a:r>
              <a:rPr lang="en-GB" sz="1200" kern="1200" dirty="0" err="1" smtClean="0">
                <a:solidFill>
                  <a:schemeClr val="tx1"/>
                </a:solidFill>
                <a:effectLst/>
                <a:latin typeface="+mn-lt"/>
                <a:ea typeface="+mn-ea"/>
                <a:cs typeface="+mn-cs"/>
              </a:rPr>
              <a:t>farki-jaane-chu</a:t>
            </a:r>
            <a:r>
              <a:rPr lang="en-GB" sz="1200" kern="1200" dirty="0" smtClean="0">
                <a:solidFill>
                  <a:schemeClr val="tx1"/>
                </a:solidFill>
                <a:effectLst/>
                <a:latin typeface="+mn-lt"/>
                <a:ea typeface="+mn-ea"/>
                <a:cs typeface="+mn-cs"/>
              </a:rPr>
              <a:t>.</a:t>
            </a:r>
            <a:r>
              <a:rPr lang="en-GB" sz="1200" b="1" u="sng"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farki-aauňdaa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tyes</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ghar</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ritto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safaa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gari-raakheko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saji-yeko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bheTTaauň</a:t>
            </a:r>
            <a:r>
              <a:rPr lang="en-GB" sz="1200" b="1" u="sng" kern="1200" dirty="0" smtClean="0">
                <a:solidFill>
                  <a:schemeClr val="tx1"/>
                </a:solidFill>
                <a:effectLst/>
                <a:latin typeface="+mn-lt"/>
                <a:ea typeface="+mn-ea"/>
                <a:cs typeface="+mn-cs"/>
              </a:rPr>
              <a:t>-cha</a:t>
            </a:r>
            <a:r>
              <a:rPr lang="en-GB" sz="1200" kern="1200" dirty="0" smtClean="0">
                <a:solidFill>
                  <a:schemeClr val="tx1"/>
                </a:solidFill>
                <a:effectLst/>
                <a:latin typeface="+mn-lt"/>
                <a:ea typeface="+mn-ea"/>
                <a:cs typeface="+mn-cs"/>
              </a:rPr>
              <a:t>.&gt;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45 </a:t>
            </a:r>
            <a:r>
              <a:rPr lang="en-GB" sz="1200" kern="1200" dirty="0" err="1" smtClean="0">
                <a:solidFill>
                  <a:schemeClr val="tx1"/>
                </a:solidFill>
                <a:effectLst/>
                <a:latin typeface="+mn-lt"/>
                <a:ea typeface="+mn-ea"/>
                <a:cs typeface="+mn-cs"/>
              </a:rPr>
              <a:t>taba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jaancha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aafu-bhandaa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baRhi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dusTa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saat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waTaa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bhut-aatmaa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aafu-sanga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lyaauň</a:t>
            </a:r>
            <a:r>
              <a:rPr lang="en-GB" sz="1200" kern="1200" dirty="0" smtClean="0">
                <a:solidFill>
                  <a:schemeClr val="tx1"/>
                </a:solidFill>
                <a:effectLst/>
                <a:latin typeface="+mn-lt"/>
                <a:ea typeface="+mn-ea"/>
                <a:cs typeface="+mn-cs"/>
              </a:rPr>
              <a:t>-cha,</a:t>
            </a:r>
            <a:endParaRPr lang="en-US" sz="1200" kern="1200" dirty="0" smtClean="0">
              <a:solidFill>
                <a:schemeClr val="tx1"/>
              </a:solidFill>
              <a:effectLst/>
              <a:latin typeface="+mn-lt"/>
              <a:ea typeface="+mn-ea"/>
              <a:cs typeface="+mn-cs"/>
            </a:endParaRPr>
          </a:p>
          <a:p>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bhitra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pasera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tini-haru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tyahaaň</a:t>
            </a:r>
            <a:r>
              <a:rPr lang="en-GB" sz="1200" kern="1200" dirty="0" smtClean="0">
                <a:solidFill>
                  <a:schemeClr val="tx1"/>
                </a:solidFill>
                <a:effectLst/>
                <a:latin typeface="+mn-lt"/>
                <a:ea typeface="+mn-ea"/>
                <a:cs typeface="+mn-cs"/>
              </a:rPr>
              <a:t> baas </a:t>
            </a:r>
            <a:r>
              <a:rPr lang="en-GB" sz="1200" kern="1200" dirty="0" err="1" smtClean="0">
                <a:solidFill>
                  <a:schemeClr val="tx1"/>
                </a:solidFill>
                <a:effectLst/>
                <a:latin typeface="+mn-lt"/>
                <a:ea typeface="+mn-ea"/>
                <a:cs typeface="+mn-cs"/>
              </a:rPr>
              <a:t>garchan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tyes</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maanis-ko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pachillo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dashaa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aghillo-bhandaa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ajha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na-raamro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huncha</a:t>
            </a:r>
            <a:r>
              <a:rPr lang="en-GB" sz="1200" kern="1200" dirty="0" smtClean="0">
                <a:solidFill>
                  <a:schemeClr val="tx1"/>
                </a:solidFill>
                <a:effectLst/>
                <a:latin typeface="+mn-lt"/>
                <a:ea typeface="+mn-ea"/>
                <a:cs typeface="+mn-cs"/>
              </a:rPr>
              <a:t>.&gt; yes </a:t>
            </a:r>
            <a:r>
              <a:rPr lang="en-GB" sz="1200" kern="1200" dirty="0" err="1" smtClean="0">
                <a:solidFill>
                  <a:schemeClr val="tx1"/>
                </a:solidFill>
                <a:effectLst/>
                <a:latin typeface="+mn-lt"/>
                <a:ea typeface="+mn-ea"/>
                <a:cs typeface="+mn-cs"/>
              </a:rPr>
              <a:t>dusTa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pustaa-laai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pani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tyestai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hune</a:t>
            </a:r>
            <a:r>
              <a:rPr lang="en-GB" sz="1200" kern="1200" dirty="0" smtClean="0">
                <a:solidFill>
                  <a:schemeClr val="tx1"/>
                </a:solidFill>
                <a:effectLst/>
                <a:latin typeface="+mn-lt"/>
                <a:ea typeface="+mn-ea"/>
                <a:cs typeface="+mn-cs"/>
              </a:rPr>
              <a:t>-cha.’</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Matthew 12:43-45 (NKJV)</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43 "When an unclean spirit goes out of a man, he goes through dry places, seeking rest, and finds none.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44 "Then he says, `I will return to my house from which I came.' And when he comes, </a:t>
            </a:r>
            <a:r>
              <a:rPr lang="en-GB" sz="1200" b="1" u="sng" kern="1200" dirty="0" smtClean="0">
                <a:solidFill>
                  <a:schemeClr val="tx1"/>
                </a:solidFill>
                <a:effectLst/>
                <a:latin typeface="+mn-lt"/>
                <a:ea typeface="+mn-ea"/>
                <a:cs typeface="+mn-cs"/>
              </a:rPr>
              <a:t>he finds it empty, swept, and put in order</a:t>
            </a: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45 "Then he goes and takes with him seven other spirits more wicked than himself, and they enter and dwell there; and </a:t>
            </a:r>
            <a:r>
              <a:rPr lang="en-GB" sz="1200" b="1" u="sng" kern="1200" dirty="0" smtClean="0">
                <a:solidFill>
                  <a:schemeClr val="tx1"/>
                </a:solidFill>
                <a:effectLst/>
                <a:latin typeface="+mn-lt"/>
                <a:ea typeface="+mn-ea"/>
                <a:cs typeface="+mn-cs"/>
              </a:rPr>
              <a:t>the last state of that man is worse than the first</a:t>
            </a:r>
            <a:r>
              <a:rPr lang="en-GB" sz="1200" kern="1200" dirty="0" smtClean="0">
                <a:solidFill>
                  <a:schemeClr val="tx1"/>
                </a:solidFill>
                <a:effectLst/>
                <a:latin typeface="+mn-lt"/>
                <a:ea typeface="+mn-ea"/>
                <a:cs typeface="+mn-cs"/>
              </a:rPr>
              <a:t>. So shall it also be with this wicked generation."</a:t>
            </a:r>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29</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err="1" smtClean="0"/>
              <a:t>Cinta</a:t>
            </a:r>
            <a:r>
              <a:rPr lang="en-US" baseline="0" dirty="0" smtClean="0"/>
              <a:t> </a:t>
            </a:r>
            <a:r>
              <a:rPr lang="en-US" baseline="0" dirty="0" err="1" smtClean="0"/>
              <a:t>Taregan</a:t>
            </a:r>
            <a:r>
              <a:rPr lang="en-US" baseline="0" dirty="0" smtClean="0"/>
              <a:t> Indonesia-</a:t>
            </a:r>
            <a:r>
              <a:rPr lang="en-US" baseline="0" dirty="0" err="1" smtClean="0"/>
              <a:t>ko</a:t>
            </a:r>
            <a:r>
              <a:rPr lang="en-US" baseline="0" dirty="0" smtClean="0"/>
              <a:t> </a:t>
            </a:r>
            <a:r>
              <a:rPr lang="en-US" baseline="0" dirty="0" err="1" smtClean="0"/>
              <a:t>Berastagi</a:t>
            </a:r>
            <a:r>
              <a:rPr lang="en-US" baseline="0" dirty="0" smtClean="0"/>
              <a:t> </a:t>
            </a:r>
            <a:r>
              <a:rPr lang="en-US" baseline="0" dirty="0" err="1" smtClean="0"/>
              <a:t>gaau</a:t>
            </a:r>
            <a:r>
              <a:rPr lang="en-GB" sz="1200" kern="1200" dirty="0" smtClean="0">
                <a:solidFill>
                  <a:schemeClr val="tx1"/>
                </a:solidFill>
                <a:effectLst/>
                <a:latin typeface="+mn-lt"/>
                <a:ea typeface="+mn-ea"/>
                <a:cs typeface="+mn-cs"/>
              </a:rPr>
              <a:t>ň</a:t>
            </a:r>
            <a:r>
              <a:rPr lang="en-US" baseline="0" dirty="0" smtClean="0"/>
              <a:t>-</a:t>
            </a:r>
            <a:r>
              <a:rPr lang="en-US" baseline="0" dirty="0" err="1" smtClean="0"/>
              <a:t>ki</a:t>
            </a:r>
            <a:r>
              <a:rPr lang="en-US" baseline="0" dirty="0" smtClean="0"/>
              <a:t> </a:t>
            </a:r>
            <a:r>
              <a:rPr lang="en-US" baseline="0" dirty="0" err="1" smtClean="0"/>
              <a:t>ek</a:t>
            </a:r>
            <a:r>
              <a:rPr lang="en-US" baseline="0" dirty="0" smtClean="0"/>
              <a:t> </a:t>
            </a:r>
            <a:r>
              <a:rPr lang="en-US" baseline="0" dirty="0" err="1" smtClean="0"/>
              <a:t>janaa</a:t>
            </a:r>
            <a:r>
              <a:rPr lang="en-US" baseline="0" dirty="0" smtClean="0"/>
              <a:t> </a:t>
            </a:r>
            <a:r>
              <a:rPr lang="en-US" baseline="0" dirty="0" err="1" smtClean="0"/>
              <a:t>aaimaai</a:t>
            </a:r>
            <a:r>
              <a:rPr lang="en-US" baseline="0" dirty="0" smtClean="0"/>
              <a:t>. </a:t>
            </a:r>
            <a:r>
              <a:rPr lang="en-US" baseline="0" dirty="0" err="1" smtClean="0"/>
              <a:t>Wahaa</a:t>
            </a:r>
            <a:r>
              <a:rPr lang="en-GB" sz="1200" kern="1200" dirty="0" smtClean="0">
                <a:solidFill>
                  <a:schemeClr val="tx1"/>
                </a:solidFill>
                <a:effectLst/>
                <a:latin typeface="+mn-lt"/>
                <a:ea typeface="+mn-ea"/>
                <a:cs typeface="+mn-cs"/>
              </a:rPr>
              <a:t>ň</a:t>
            </a:r>
            <a:r>
              <a:rPr lang="en-US" baseline="0" dirty="0" smtClean="0"/>
              <a:t> </a:t>
            </a:r>
            <a:r>
              <a:rPr lang="en-US" baseline="0" dirty="0" err="1" smtClean="0"/>
              <a:t>chaanaa</a:t>
            </a:r>
            <a:r>
              <a:rPr lang="en-US" baseline="0" dirty="0" smtClean="0"/>
              <a:t> (roof) </a:t>
            </a:r>
            <a:r>
              <a:rPr lang="en-US" baseline="0" dirty="0" err="1" smtClean="0"/>
              <a:t>dekhi</a:t>
            </a:r>
            <a:r>
              <a:rPr lang="en-US" baseline="0" dirty="0" smtClean="0"/>
              <a:t> </a:t>
            </a:r>
            <a:r>
              <a:rPr lang="en-US" baseline="0" dirty="0" err="1" smtClean="0"/>
              <a:t>bhui</a:t>
            </a:r>
            <a:r>
              <a:rPr lang="en-GB" sz="1200" kern="1200" dirty="0" smtClean="0">
                <a:solidFill>
                  <a:schemeClr val="tx1"/>
                </a:solidFill>
                <a:effectLst/>
                <a:latin typeface="+mn-lt"/>
                <a:ea typeface="+mn-ea"/>
                <a:cs typeface="+mn-cs"/>
              </a:rPr>
              <a:t>ň </a:t>
            </a:r>
            <a:r>
              <a:rPr lang="en-GB" sz="1200" kern="1200" dirty="0" err="1" smtClean="0">
                <a:solidFill>
                  <a:schemeClr val="tx1"/>
                </a:solidFill>
                <a:effectLst/>
                <a:latin typeface="+mn-lt"/>
                <a:ea typeface="+mn-ea"/>
                <a:cs typeface="+mn-cs"/>
              </a:rPr>
              <a:t>samma</a:t>
            </a:r>
            <a:r>
              <a:rPr lang="en-US" baseline="0" dirty="0" smtClean="0"/>
              <a:t> </a:t>
            </a:r>
            <a:r>
              <a:rPr lang="en-US" baseline="0" dirty="0" err="1" smtClean="0"/>
              <a:t>khasnu</a:t>
            </a:r>
            <a:r>
              <a:rPr lang="en-US" baseline="0" dirty="0" smtClean="0"/>
              <a:t> </a:t>
            </a:r>
            <a:r>
              <a:rPr lang="en-US" baseline="0" dirty="0" err="1" smtClean="0"/>
              <a:t>bhayeko</a:t>
            </a:r>
            <a:r>
              <a:rPr lang="en-US" baseline="0" dirty="0" smtClean="0"/>
              <a:t> </a:t>
            </a:r>
            <a:r>
              <a:rPr lang="en-US" baseline="0" dirty="0" err="1" smtClean="0"/>
              <a:t>thiin</a:t>
            </a:r>
            <a:r>
              <a:rPr lang="en-US" baseline="0" dirty="0" smtClean="0"/>
              <a:t>. </a:t>
            </a:r>
            <a:r>
              <a:rPr lang="en-US" baseline="0" dirty="0" err="1" smtClean="0"/>
              <a:t>Tyes</a:t>
            </a:r>
            <a:r>
              <a:rPr lang="en-US" baseline="0" dirty="0" smtClean="0"/>
              <a:t> </a:t>
            </a:r>
            <a:r>
              <a:rPr lang="en-US" baseline="0" dirty="0" err="1" smtClean="0"/>
              <a:t>belaa</a:t>
            </a:r>
            <a:r>
              <a:rPr lang="en-US" baseline="0" dirty="0" smtClean="0"/>
              <a:t> </a:t>
            </a:r>
            <a:r>
              <a:rPr lang="en-US" baseline="0" dirty="0" err="1" smtClean="0"/>
              <a:t>wahaa</a:t>
            </a:r>
            <a:r>
              <a:rPr lang="en-GB" sz="1200" kern="1200" dirty="0" smtClean="0">
                <a:solidFill>
                  <a:schemeClr val="tx1"/>
                </a:solidFill>
                <a:effectLst/>
                <a:latin typeface="+mn-lt"/>
                <a:ea typeface="+mn-ea"/>
                <a:cs typeface="+mn-cs"/>
              </a:rPr>
              <a:t>ň-</a:t>
            </a:r>
            <a:r>
              <a:rPr lang="en-GB" sz="1200" kern="1200" dirty="0" err="1" smtClean="0">
                <a:solidFill>
                  <a:schemeClr val="tx1"/>
                </a:solidFill>
                <a:effectLst/>
                <a:latin typeface="+mn-lt"/>
                <a:ea typeface="+mn-ea"/>
                <a:cs typeface="+mn-cs"/>
              </a:rPr>
              <a:t>ko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haaR</a:t>
            </a:r>
            <a:r>
              <a:rPr lang="en-GB" sz="1200" kern="1200" baseline="0" dirty="0" smtClean="0">
                <a:solidFill>
                  <a:schemeClr val="tx1"/>
                </a:solidFill>
                <a:effectLst/>
                <a:latin typeface="+mn-lt"/>
                <a:ea typeface="+mn-ea"/>
                <a:cs typeface="+mn-cs"/>
              </a:rPr>
              <a:t> ali2 </a:t>
            </a:r>
            <a:r>
              <a:rPr lang="en-GB" sz="1200" kern="1200" baseline="0" dirty="0" err="1" smtClean="0">
                <a:solidFill>
                  <a:schemeClr val="tx1"/>
                </a:solidFill>
                <a:effectLst/>
                <a:latin typeface="+mn-lt"/>
                <a:ea typeface="+mn-ea"/>
                <a:cs typeface="+mn-cs"/>
              </a:rPr>
              <a:t>niskera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ra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wahaan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dherei</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mahinaa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hinRera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saknu-hundaina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thiin</a:t>
            </a:r>
            <a:r>
              <a:rPr lang="en-GB" sz="1200" kern="1200" baseline="0" dirty="0" smtClean="0">
                <a:solidFill>
                  <a:schemeClr val="tx1"/>
                </a:solidFill>
                <a:effectLst/>
                <a:latin typeface="+mn-lt"/>
                <a:ea typeface="+mn-ea"/>
                <a:cs typeface="+mn-cs"/>
              </a:rPr>
              <a:t>. Hospital-</a:t>
            </a:r>
            <a:r>
              <a:rPr lang="en-GB" sz="1200" kern="1200" baseline="0" dirty="0" err="1" smtClean="0">
                <a:solidFill>
                  <a:schemeClr val="tx1"/>
                </a:solidFill>
                <a:effectLst/>
                <a:latin typeface="+mn-lt"/>
                <a:ea typeface="+mn-ea"/>
                <a:cs typeface="+mn-cs"/>
              </a:rPr>
              <a:t>maa</a:t>
            </a:r>
            <a:r>
              <a:rPr lang="en-GB" sz="1200" kern="1200" baseline="0" dirty="0" smtClean="0">
                <a:solidFill>
                  <a:schemeClr val="tx1"/>
                </a:solidFill>
                <a:effectLst/>
                <a:latin typeface="+mn-lt"/>
                <a:ea typeface="+mn-ea"/>
                <a:cs typeface="+mn-cs"/>
              </a:rPr>
              <a:t> 6 </a:t>
            </a:r>
            <a:r>
              <a:rPr lang="en-GB" sz="1200" kern="1200" baseline="0" dirty="0" err="1" smtClean="0">
                <a:solidFill>
                  <a:schemeClr val="tx1"/>
                </a:solidFill>
                <a:effectLst/>
                <a:latin typeface="+mn-lt"/>
                <a:ea typeface="+mn-ea"/>
                <a:cs typeface="+mn-cs"/>
              </a:rPr>
              <a:t>mahinaa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basera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ra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bharkharai</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ghar-maa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farkanu-bhayoko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thiin</a:t>
            </a:r>
            <a:r>
              <a:rPr lang="en-GB" sz="1200" kern="1200" baseline="0" dirty="0" smtClean="0">
                <a:solidFill>
                  <a:schemeClr val="tx1"/>
                </a:solidFill>
                <a:effectLst/>
                <a:latin typeface="+mn-lt"/>
                <a:ea typeface="+mn-ea"/>
                <a:cs typeface="+mn-cs"/>
              </a:rPr>
              <a:t>.</a:t>
            </a:r>
          </a:p>
          <a:p>
            <a:r>
              <a:rPr lang="en-GB" sz="1200" kern="1200" baseline="0" dirty="0" smtClean="0">
                <a:solidFill>
                  <a:schemeClr val="tx1"/>
                </a:solidFill>
                <a:effectLst/>
                <a:latin typeface="+mn-lt"/>
                <a:ea typeface="+mn-ea"/>
                <a:cs typeface="+mn-cs"/>
              </a:rPr>
              <a:t>Ma </a:t>
            </a:r>
            <a:r>
              <a:rPr lang="en-GB" sz="1200" kern="1200" baseline="0" dirty="0" err="1" smtClean="0">
                <a:solidFill>
                  <a:schemeClr val="tx1"/>
                </a:solidFill>
                <a:effectLst/>
                <a:latin typeface="+mn-lt"/>
                <a:ea typeface="+mn-ea"/>
                <a:cs typeface="+mn-cs"/>
              </a:rPr>
              <a:t>yo</a:t>
            </a:r>
            <a:r>
              <a:rPr lang="en-GB" sz="1200" kern="1200" baseline="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yeliyaa-ko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cunauti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mero</a:t>
            </a:r>
            <a:r>
              <a:rPr lang="en-GB" sz="1200" kern="1200" dirty="0" smtClean="0">
                <a:solidFill>
                  <a:schemeClr val="tx1"/>
                </a:solidFill>
                <a:effectLst/>
                <a:latin typeface="+mn-lt"/>
                <a:ea typeface="+mn-ea"/>
                <a:cs typeface="+mn-cs"/>
              </a:rPr>
              <a:t> Bible</a:t>
            </a:r>
            <a:r>
              <a:rPr lang="en-GB" sz="1200" kern="1200" baseline="0" dirty="0" smtClean="0">
                <a:solidFill>
                  <a:schemeClr val="tx1"/>
                </a:solidFill>
                <a:effectLst/>
                <a:latin typeface="+mn-lt"/>
                <a:ea typeface="+mn-ea"/>
                <a:cs typeface="+mn-cs"/>
              </a:rPr>
              <a:t> School </a:t>
            </a:r>
            <a:r>
              <a:rPr lang="en-GB" sz="1200" kern="1200" baseline="0" dirty="0" err="1" smtClean="0">
                <a:solidFill>
                  <a:schemeClr val="tx1"/>
                </a:solidFill>
                <a:effectLst/>
                <a:latin typeface="+mn-lt"/>
                <a:ea typeface="+mn-ea"/>
                <a:cs typeface="+mn-cs"/>
              </a:rPr>
              <a:t>kaa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bidyaarthi-haru</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sikaayera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ra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wahaan-ko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ghar</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wahaan-laai</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praarthanaa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garekaa-thyaun</a:t>
            </a:r>
            <a:r>
              <a:rPr lang="en-GB" sz="1200" kern="1200" baseline="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3</a:t>
            </a:fld>
            <a:endParaRPr lang="en-US"/>
          </a:p>
        </p:txBody>
      </p:sp>
    </p:spTree>
    <p:extLst>
      <p:ext uri="{BB962C8B-B14F-4D97-AF65-F5344CB8AC3E}">
        <p14:creationId xmlns:p14="http://schemas.microsoft.com/office/powerpoint/2010/main" val="38172781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12. </a:t>
            </a:r>
            <a:r>
              <a:rPr lang="en-GB" sz="1200" kern="1200" dirty="0" err="1" smtClean="0">
                <a:solidFill>
                  <a:schemeClr val="tx1"/>
                </a:solidFill>
                <a:effectLst/>
                <a:latin typeface="+mn-lt"/>
                <a:ea typeface="+mn-ea"/>
                <a:cs typeface="+mn-cs"/>
              </a:rPr>
              <a:t>bishwaas-laai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misaaunu</a:t>
            </a:r>
            <a:endParaRPr lang="en-GB" sz="1200" kern="1200" dirty="0" smtClean="0">
              <a:solidFill>
                <a:schemeClr val="tx1"/>
              </a:solidFill>
              <a:effectLst/>
              <a:latin typeface="+mn-lt"/>
              <a:ea typeface="+mn-ea"/>
              <a:cs typeface="+mn-cs"/>
            </a:endParaRPr>
          </a:p>
          <a:p>
            <a:r>
              <a:rPr lang="en-GB" sz="1200" kern="1200" dirty="0" err="1" smtClean="0">
                <a:solidFill>
                  <a:schemeClr val="tx1"/>
                </a:solidFill>
                <a:effectLst/>
                <a:latin typeface="+mn-lt"/>
                <a:ea typeface="+mn-ea"/>
                <a:cs typeface="+mn-cs"/>
              </a:rPr>
              <a:t>prerit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caudha-ko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aaTh</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dekhi</a:t>
            </a:r>
            <a:r>
              <a:rPr lang="en-GB" sz="1200" kern="1200" dirty="0" smtClean="0">
                <a:solidFill>
                  <a:schemeClr val="tx1"/>
                </a:solidFill>
                <a:effectLst/>
                <a:latin typeface="+mn-lt"/>
                <a:ea typeface="+mn-ea"/>
                <a:cs typeface="+mn-cs"/>
              </a:rPr>
              <a:t> das </a:t>
            </a:r>
            <a:r>
              <a:rPr lang="en-GB" sz="1200" kern="1200" dirty="0" err="1" smtClean="0">
                <a:solidFill>
                  <a:schemeClr val="tx1"/>
                </a:solidFill>
                <a:effectLst/>
                <a:latin typeface="+mn-lt"/>
                <a:ea typeface="+mn-ea"/>
                <a:cs typeface="+mn-cs"/>
              </a:rPr>
              <a:t>samma</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8 aba </a:t>
            </a:r>
            <a:r>
              <a:rPr lang="en-GB" sz="1200" kern="1200" dirty="0" err="1" smtClean="0">
                <a:solidFill>
                  <a:schemeClr val="tx1"/>
                </a:solidFill>
                <a:effectLst/>
                <a:latin typeface="+mn-lt"/>
                <a:ea typeface="+mn-ea"/>
                <a:cs typeface="+mn-cs"/>
              </a:rPr>
              <a:t>lustraa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sahar-maa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khuTTaa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calaauna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na-sakne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ek</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janaa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maanis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basirahe-ko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thiyo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janmai-ko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langaRo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thiyo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kahilyei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hiň-Reko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thiyena</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9 </a:t>
            </a:r>
            <a:r>
              <a:rPr lang="en-GB" sz="1200" kern="1200" dirty="0" err="1" smtClean="0">
                <a:solidFill>
                  <a:schemeClr val="tx1"/>
                </a:solidFill>
                <a:effectLst/>
                <a:latin typeface="+mn-lt"/>
                <a:ea typeface="+mn-ea"/>
                <a:cs typeface="+mn-cs"/>
              </a:rPr>
              <a:t>paawal</a:t>
            </a:r>
            <a:r>
              <a:rPr lang="en-GB" sz="1200" kern="1200" dirty="0" smtClean="0">
                <a:solidFill>
                  <a:schemeClr val="tx1"/>
                </a:solidFill>
                <a:effectLst/>
                <a:latin typeface="+mn-lt"/>
                <a:ea typeface="+mn-ea"/>
                <a:cs typeface="+mn-cs"/>
              </a:rPr>
              <a:t>-le bole-</a:t>
            </a:r>
            <a:r>
              <a:rPr lang="en-GB" sz="1200" kern="1200" dirty="0" err="1" smtClean="0">
                <a:solidFill>
                  <a:schemeClr val="tx1"/>
                </a:solidFill>
                <a:effectLst/>
                <a:latin typeface="+mn-lt"/>
                <a:ea typeface="+mn-ea"/>
                <a:cs typeface="+mn-cs"/>
              </a:rPr>
              <a:t>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tyes</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sundai-thiyo</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paawal</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tyes-laai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ekTak</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lagaa-yera</a:t>
            </a:r>
            <a:r>
              <a:rPr lang="en-GB" sz="1200" b="1" u="sng" kern="1200" dirty="0" smtClean="0">
                <a:solidFill>
                  <a:schemeClr val="tx1"/>
                </a:solidFill>
                <a:effectLst/>
                <a:latin typeface="+mn-lt"/>
                <a:ea typeface="+mn-ea"/>
                <a:cs typeface="+mn-cs"/>
              </a:rPr>
              <a:t> here, </a:t>
            </a:r>
            <a:r>
              <a:rPr lang="en-GB" sz="1200" b="1" u="sng" kern="1200" dirty="0" err="1" smtClean="0">
                <a:solidFill>
                  <a:schemeClr val="tx1"/>
                </a:solidFill>
                <a:effectLst/>
                <a:latin typeface="+mn-lt"/>
                <a:ea typeface="+mn-ea"/>
                <a:cs typeface="+mn-cs"/>
              </a:rPr>
              <a:t>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ni-ko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hune</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tyes-ko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bishwaas</a:t>
            </a:r>
            <a:r>
              <a:rPr lang="en-GB" sz="1200" b="1" u="sng" kern="1200" dirty="0" smtClean="0">
                <a:solidFill>
                  <a:schemeClr val="tx1"/>
                </a:solidFill>
                <a:effectLst/>
                <a:latin typeface="+mn-lt"/>
                <a:ea typeface="+mn-ea"/>
                <a:cs typeface="+mn-cs"/>
              </a:rPr>
              <a:t> cha </a:t>
            </a:r>
            <a:r>
              <a:rPr lang="en-GB" sz="1200" b="1" u="sng" kern="1200" dirty="0" err="1" smtClean="0">
                <a:solidFill>
                  <a:schemeClr val="tx1"/>
                </a:solidFill>
                <a:effectLst/>
                <a:latin typeface="+mn-lt"/>
                <a:ea typeface="+mn-ea"/>
                <a:cs typeface="+mn-cs"/>
              </a:rPr>
              <a:t>bhanne</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dekhi</a:t>
            </a:r>
            <a:r>
              <a:rPr lang="en-GB" sz="1200" b="1" u="sng" kern="1200" dirty="0" smtClean="0">
                <a:solidFill>
                  <a:schemeClr val="tx1"/>
                </a:solidFill>
                <a:effectLst/>
                <a:latin typeface="+mn-lt"/>
                <a:ea typeface="+mn-ea"/>
                <a:cs typeface="+mn-cs"/>
              </a:rPr>
              <a:t>-kana&gt;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10 &lt;</a:t>
            </a:r>
            <a:r>
              <a:rPr lang="en-GB" sz="1200" b="1" u="sng" kern="1200" dirty="0" err="1" smtClean="0">
                <a:solidFill>
                  <a:schemeClr val="tx1"/>
                </a:solidFill>
                <a:effectLst/>
                <a:latin typeface="+mn-lt"/>
                <a:ea typeface="+mn-ea"/>
                <a:cs typeface="+mn-cs"/>
              </a:rPr>
              <a:t>Thulo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sor</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karaa-yera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bhane</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teraa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khuTTaa-ko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bhara-maa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sidhaa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ubhi</a:t>
            </a:r>
            <a:r>
              <a:rPr lang="en-GB" sz="1200" kern="1200" dirty="0" smtClean="0">
                <a:solidFill>
                  <a:schemeClr val="tx1"/>
                </a:solidFill>
                <a:effectLst/>
                <a:latin typeface="+mn-lt"/>
                <a:ea typeface="+mn-ea"/>
                <a:cs typeface="+mn-cs"/>
              </a:rPr>
              <a:t>.’&gt; </a:t>
            </a:r>
            <a:r>
              <a:rPr lang="en-GB" sz="1200" kern="1200" dirty="0" err="1" smtClean="0">
                <a:solidFill>
                  <a:schemeClr val="tx1"/>
                </a:solidFill>
                <a:effectLst/>
                <a:latin typeface="+mn-lt"/>
                <a:ea typeface="+mn-ea"/>
                <a:cs typeface="+mn-cs"/>
              </a:rPr>
              <a:t>ani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jurukka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uThyo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hiňRna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laagyo</a:t>
            </a:r>
            <a:r>
              <a:rPr lang="en-GB" sz="1200" kern="1200" dirty="0" smtClean="0">
                <a:solidFill>
                  <a:schemeClr val="tx1"/>
                </a:solidFill>
                <a:effectLst/>
                <a:latin typeface="+mn-lt"/>
                <a:ea typeface="+mn-ea"/>
                <a:cs typeface="+mn-cs"/>
              </a:rPr>
              <a:t>.</a:t>
            </a:r>
          </a:p>
          <a:p>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12 Combining faith</a:t>
            </a:r>
          </a:p>
          <a:p>
            <a:r>
              <a:rPr lang="en-GB" sz="1200" kern="1200" dirty="0" smtClean="0">
                <a:solidFill>
                  <a:schemeClr val="tx1"/>
                </a:solidFill>
                <a:effectLst/>
                <a:latin typeface="+mn-lt"/>
                <a:ea typeface="+mn-ea"/>
                <a:cs typeface="+mn-cs"/>
              </a:rPr>
              <a:t>Acts 14:8-10 (NKJV)</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8 And in </a:t>
            </a:r>
            <a:r>
              <a:rPr lang="en-GB" sz="1200" kern="1200" dirty="0" err="1" smtClean="0">
                <a:solidFill>
                  <a:schemeClr val="tx1"/>
                </a:solidFill>
                <a:effectLst/>
                <a:latin typeface="+mn-lt"/>
                <a:ea typeface="+mn-ea"/>
                <a:cs typeface="+mn-cs"/>
              </a:rPr>
              <a:t>Lystra</a:t>
            </a:r>
            <a:r>
              <a:rPr lang="en-GB" sz="1200" kern="1200" dirty="0" smtClean="0">
                <a:solidFill>
                  <a:schemeClr val="tx1"/>
                </a:solidFill>
                <a:effectLst/>
                <a:latin typeface="+mn-lt"/>
                <a:ea typeface="+mn-ea"/>
                <a:cs typeface="+mn-cs"/>
              </a:rPr>
              <a:t> a certain man without strength in his feet was sitting, a cripple from his mother's womb, who had never walked.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9 This man heard Paul speaking. </a:t>
            </a:r>
            <a:r>
              <a:rPr lang="en-GB" sz="1200" b="1" u="sng" kern="1200" dirty="0" smtClean="0">
                <a:solidFill>
                  <a:schemeClr val="tx1"/>
                </a:solidFill>
                <a:effectLst/>
                <a:latin typeface="+mn-lt"/>
                <a:ea typeface="+mn-ea"/>
                <a:cs typeface="+mn-cs"/>
              </a:rPr>
              <a:t>Paul,</a:t>
            </a:r>
            <a:r>
              <a:rPr lang="en-GB" sz="1200" kern="1200" dirty="0" smtClean="0">
                <a:solidFill>
                  <a:schemeClr val="tx1"/>
                </a:solidFill>
                <a:effectLst/>
                <a:latin typeface="+mn-lt"/>
                <a:ea typeface="+mn-ea"/>
                <a:cs typeface="+mn-cs"/>
              </a:rPr>
              <a:t> </a:t>
            </a:r>
            <a:r>
              <a:rPr lang="en-GB" sz="1200" b="1" u="sng" kern="1200" dirty="0" smtClean="0">
                <a:solidFill>
                  <a:schemeClr val="tx1"/>
                </a:solidFill>
                <a:effectLst/>
                <a:latin typeface="+mn-lt"/>
                <a:ea typeface="+mn-ea"/>
                <a:cs typeface="+mn-cs"/>
              </a:rPr>
              <a:t>observing him intently and seeing that he had faith to be healed</a:t>
            </a: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10 </a:t>
            </a:r>
            <a:r>
              <a:rPr lang="en-GB" sz="1200" b="1" u="sng" kern="1200" dirty="0" smtClean="0">
                <a:solidFill>
                  <a:schemeClr val="tx1"/>
                </a:solidFill>
                <a:effectLst/>
                <a:latin typeface="+mn-lt"/>
                <a:ea typeface="+mn-ea"/>
                <a:cs typeface="+mn-cs"/>
              </a:rPr>
              <a:t>said with a loud voice, "Stand up straight on your feet!"</a:t>
            </a:r>
            <a:r>
              <a:rPr lang="en-GB" sz="1200" kern="1200" dirty="0" smtClean="0">
                <a:solidFill>
                  <a:schemeClr val="tx1"/>
                </a:solidFill>
                <a:effectLst/>
                <a:latin typeface="+mn-lt"/>
                <a:ea typeface="+mn-ea"/>
                <a:cs typeface="+mn-cs"/>
              </a:rPr>
              <a:t> And he leaped and walked.</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30</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err="1" smtClean="0">
                <a:solidFill>
                  <a:schemeClr val="tx1"/>
                </a:solidFill>
                <a:effectLst/>
                <a:latin typeface="+mn-lt"/>
                <a:ea typeface="+mn-ea"/>
                <a:cs typeface="+mn-cs"/>
              </a:rPr>
              <a:t>prerit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paawal-ko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pahaaD-haru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haTaauna-sakne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bishwaas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biraami-ko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ni-ko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hune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bishwaas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dubai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bishwaas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milera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biraami-laai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ni-ko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bha-yeko</a:t>
            </a:r>
            <a:r>
              <a:rPr lang="en-GB" sz="1200" kern="1200" dirty="0" smtClean="0">
                <a:solidFill>
                  <a:schemeClr val="tx1"/>
                </a:solidFill>
                <a:effectLst/>
                <a:latin typeface="+mn-lt"/>
                <a:ea typeface="+mn-ea"/>
                <a:cs typeface="+mn-cs"/>
              </a:rPr>
              <a:t> cha.</a:t>
            </a:r>
          </a:p>
          <a:p>
            <a:r>
              <a:rPr lang="en-GB" sz="1200" kern="1200" dirty="0" err="1" smtClean="0">
                <a:solidFill>
                  <a:schemeClr val="tx1"/>
                </a:solidFill>
                <a:effectLst/>
                <a:latin typeface="+mn-lt"/>
                <a:ea typeface="+mn-ea"/>
                <a:cs typeface="+mn-cs"/>
              </a:rPr>
              <a:t>Thulo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sor</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adhikaar-saath</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bhanu-bhayo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tara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cicyaa-yera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hoina</a:t>
            </a:r>
            <a:r>
              <a:rPr lang="en-GB" sz="1200" kern="1200" baseline="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Apostle Paul combined his mountain moving faith with the sick man's faith in the Name of our Lord Jesus.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Loud voice with authority but not screaming voice.</a:t>
            </a:r>
          </a:p>
          <a:p>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31</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err="1" smtClean="0">
                <a:solidFill>
                  <a:schemeClr val="tx1"/>
                </a:solidFill>
                <a:effectLst/>
                <a:latin typeface="+mn-lt"/>
                <a:ea typeface="+mn-ea"/>
                <a:cs typeface="+mn-cs"/>
              </a:rPr>
              <a:t>matti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tehra-ko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aaThaauna</a:t>
            </a:r>
            <a:r>
              <a:rPr lang="en-GB" sz="1200" kern="1200" dirty="0" smtClean="0">
                <a:solidFill>
                  <a:schemeClr val="tx1"/>
                </a:solidFill>
                <a:effectLst/>
                <a:latin typeface="+mn-lt"/>
                <a:ea typeface="+mn-ea"/>
                <a:cs typeface="+mn-cs"/>
              </a:rPr>
              <a:t> - </a:t>
            </a:r>
            <a:r>
              <a:rPr lang="en-GB" sz="1200" kern="1200" dirty="0" err="1" smtClean="0">
                <a:solidFill>
                  <a:schemeClr val="tx1"/>
                </a:solidFill>
                <a:effectLst/>
                <a:latin typeface="+mn-lt"/>
                <a:ea typeface="+mn-ea"/>
                <a:cs typeface="+mn-cs"/>
              </a:rPr>
              <a:t>ani</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tini-haru-ko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abishwaas</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gardaa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uhaaň</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tyehaaň</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shakti-kaa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dherei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kaam-haru</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garnu-bhayena</a:t>
            </a:r>
            <a:r>
              <a:rPr lang="en-GB" sz="1200" b="1" u="sng" kern="1200" dirty="0" smtClean="0">
                <a:solidFill>
                  <a:schemeClr val="tx1"/>
                </a:solidFill>
                <a:effectLst/>
                <a:latin typeface="+mn-lt"/>
                <a:ea typeface="+mn-ea"/>
                <a:cs typeface="+mn-cs"/>
              </a:rPr>
              <a:t>.&gt;</a:t>
            </a:r>
          </a:p>
          <a:p>
            <a:endParaRPr lang="en-GB" sz="1200" b="1" u="sng" kern="1200" dirty="0" smtClean="0">
              <a:solidFill>
                <a:schemeClr val="tx1"/>
              </a:solidFill>
              <a:effectLst/>
              <a:latin typeface="+mn-lt"/>
              <a:ea typeface="+mn-ea"/>
              <a:cs typeface="+mn-cs"/>
            </a:endParaRPr>
          </a:p>
          <a:p>
            <a:r>
              <a:rPr lang="en-GB" sz="1200" kern="1200" smtClean="0">
                <a:solidFill>
                  <a:schemeClr val="tx1"/>
                </a:solidFill>
                <a:effectLst/>
                <a:latin typeface="+mn-lt"/>
                <a:ea typeface="+mn-ea"/>
                <a:cs typeface="+mn-cs"/>
              </a:rPr>
              <a:t>Matthew 13:58 - And </a:t>
            </a:r>
            <a:r>
              <a:rPr lang="en-GB" sz="1200" b="1" u="sng" kern="1200" smtClean="0">
                <a:solidFill>
                  <a:schemeClr val="tx1"/>
                </a:solidFill>
                <a:effectLst/>
                <a:latin typeface="+mn-lt"/>
                <a:ea typeface="+mn-ea"/>
                <a:cs typeface="+mn-cs"/>
              </a:rPr>
              <a:t>he did not do many miracles there because of their lack of faith.</a:t>
            </a:r>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32</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13. </a:t>
            </a:r>
            <a:r>
              <a:rPr lang="en-GB" sz="1200" kern="1200" dirty="0" err="1" smtClean="0">
                <a:solidFill>
                  <a:schemeClr val="tx1"/>
                </a:solidFill>
                <a:effectLst/>
                <a:latin typeface="+mn-lt"/>
                <a:ea typeface="+mn-ea"/>
                <a:cs typeface="+mn-cs"/>
              </a:rPr>
              <a:t>gawaai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diyera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parmeshwor-laai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mahimaa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dinu-parcha</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13. Testify and give glory to God</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33</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1. </a:t>
            </a:r>
            <a:r>
              <a:rPr lang="en-GB" sz="1200" kern="1200" dirty="0" err="1" smtClean="0">
                <a:solidFill>
                  <a:schemeClr val="tx1"/>
                </a:solidFill>
                <a:effectLst/>
                <a:latin typeface="+mn-lt"/>
                <a:ea typeface="+mn-ea"/>
                <a:cs typeface="+mn-cs"/>
              </a:rPr>
              <a:t>prabhu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yeshu</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purNa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adhikaar</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shakti-saath</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bhut-aatmaa-haru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rog-haru-laai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hapkaaunu-bhayo</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 </a:t>
            </a:r>
            <a:r>
              <a:rPr lang="en-GB" sz="1200" kern="1200" dirty="0" err="1" smtClean="0">
                <a:solidFill>
                  <a:schemeClr val="tx1"/>
                </a:solidFill>
                <a:effectLst/>
                <a:latin typeface="+mn-lt"/>
                <a:ea typeface="+mn-ea"/>
                <a:cs typeface="+mn-cs"/>
              </a:rPr>
              <a:t>prabhu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yeshu</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haami-laai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adhikaar</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shakti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dinu-huncha</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 </a:t>
            </a:r>
            <a:r>
              <a:rPr lang="en-GB" sz="1200" kern="1200" dirty="0" err="1" smtClean="0">
                <a:solidFill>
                  <a:schemeClr val="tx1"/>
                </a:solidFill>
                <a:effectLst/>
                <a:latin typeface="+mn-lt"/>
                <a:ea typeface="+mn-ea"/>
                <a:cs typeface="+mn-cs"/>
              </a:rPr>
              <a:t>cangaai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su-samaar</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pracaar</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bic</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sambandha</a:t>
            </a:r>
            <a:r>
              <a:rPr lang="en-GB" sz="1200" kern="1200" dirty="0" smtClean="0">
                <a:solidFill>
                  <a:schemeClr val="tx1"/>
                </a:solidFill>
                <a:effectLst/>
                <a:latin typeface="+mn-lt"/>
                <a:ea typeface="+mn-ea"/>
                <a:cs typeface="+mn-cs"/>
              </a:rPr>
              <a:t> cha.</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4. </a:t>
            </a:r>
            <a:r>
              <a:rPr lang="en-GB" sz="1200" kern="1200" dirty="0" err="1" smtClean="0">
                <a:solidFill>
                  <a:schemeClr val="tx1"/>
                </a:solidFill>
                <a:effectLst/>
                <a:latin typeface="+mn-lt"/>
                <a:ea typeface="+mn-ea"/>
                <a:cs typeface="+mn-cs"/>
              </a:rPr>
              <a:t>cangaai-ko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adhikaar</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harek</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bishwaasi-ko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haka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tara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pavitra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aatmaa-dwaaraa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cangaai-ko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bardaan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hoina</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5. </a:t>
            </a:r>
            <a:r>
              <a:rPr lang="en-GB" sz="1200" kern="1200" dirty="0" err="1" smtClean="0">
                <a:solidFill>
                  <a:schemeClr val="tx1"/>
                </a:solidFill>
                <a:effectLst/>
                <a:latin typeface="+mn-lt"/>
                <a:ea typeface="+mn-ea"/>
                <a:cs typeface="+mn-cs"/>
              </a:rPr>
              <a:t>haami-maa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pahaaD-haru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haTaauna-sakne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bishwaas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hunu-parcha</a:t>
            </a:r>
            <a:endParaRPr lang="ne-NP" sz="1200" kern="1200" dirty="0" smtClean="0">
              <a:solidFill>
                <a:schemeClr val="tx1"/>
              </a:solidFill>
              <a:effectLst/>
              <a:latin typeface="+mn-lt"/>
              <a:ea typeface="+mn-ea"/>
              <a:cs typeface="+mn-cs"/>
            </a:endParaRPr>
          </a:p>
          <a:p>
            <a:endParaRPr lang="ne-NP"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 Jesus with full authority and power rebuked the evil spirits and diseases</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 Jesus gives us this power and authority.</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a:t>
            </a:r>
            <a:r>
              <a:rPr lang="ne-NP" sz="1200" kern="1200" dirty="0" smtClean="0">
                <a:solidFill>
                  <a:schemeClr val="tx1"/>
                </a:solidFill>
                <a:effectLst/>
                <a:latin typeface="+mn-lt"/>
                <a:ea typeface="+mn-ea"/>
                <a:cs typeface="+mn-cs"/>
              </a:rPr>
              <a:t>.</a:t>
            </a:r>
            <a:r>
              <a:rPr lang="en-GB" sz="1200" kern="1200" dirty="0" smtClean="0">
                <a:solidFill>
                  <a:schemeClr val="tx1"/>
                </a:solidFill>
                <a:effectLst/>
                <a:latin typeface="+mn-lt"/>
                <a:ea typeface="+mn-ea"/>
                <a:cs typeface="+mn-cs"/>
              </a:rPr>
              <a:t> Notice there is a relationship between healing and preaching the gospel.</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4</a:t>
            </a:r>
            <a:r>
              <a:rPr lang="ne-NP" sz="1200" kern="1200" dirty="0" smtClean="0">
                <a:solidFill>
                  <a:schemeClr val="tx1"/>
                </a:solidFill>
                <a:effectLst/>
                <a:latin typeface="+mn-lt"/>
                <a:ea typeface="+mn-ea"/>
                <a:cs typeface="+mn-cs"/>
              </a:rPr>
              <a:t>.</a:t>
            </a:r>
            <a:r>
              <a:rPr lang="en-GB" sz="1200" kern="1200" dirty="0" smtClean="0">
                <a:solidFill>
                  <a:schemeClr val="tx1"/>
                </a:solidFill>
                <a:effectLst/>
                <a:latin typeface="+mn-lt"/>
                <a:ea typeface="+mn-ea"/>
                <a:cs typeface="+mn-cs"/>
              </a:rPr>
              <a:t> The authority to heal is the right of every believer but it is not the gift of healing</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5</a:t>
            </a:r>
            <a:r>
              <a:rPr lang="ne-NP" sz="1200" kern="1200" dirty="0" smtClean="0">
                <a:solidFill>
                  <a:schemeClr val="tx1"/>
                </a:solidFill>
                <a:effectLst/>
                <a:latin typeface="+mn-lt"/>
                <a:ea typeface="+mn-ea"/>
                <a:cs typeface="+mn-cs"/>
              </a:rPr>
              <a:t>.</a:t>
            </a:r>
            <a:r>
              <a:rPr lang="en-GB" sz="1200" kern="1200" dirty="0" smtClean="0">
                <a:solidFill>
                  <a:schemeClr val="tx1"/>
                </a:solidFill>
                <a:effectLst/>
                <a:latin typeface="+mn-lt"/>
                <a:ea typeface="+mn-ea"/>
                <a:cs typeface="+mn-cs"/>
              </a:rPr>
              <a:t> We need faith that moves mountains</a:t>
            </a:r>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CBEA485-14F1-4595-8E7A-DF3AF35E5E93}" type="slidenum">
              <a:rPr lang="en-US" smtClean="0"/>
              <a:pPr/>
              <a:t>34</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6. </a:t>
            </a:r>
            <a:r>
              <a:rPr lang="en-GB" sz="1200" kern="1200" dirty="0" err="1" smtClean="0">
                <a:solidFill>
                  <a:schemeClr val="tx1"/>
                </a:solidFill>
                <a:effectLst/>
                <a:latin typeface="+mn-lt"/>
                <a:ea typeface="+mn-ea"/>
                <a:cs typeface="+mn-cs"/>
              </a:rPr>
              <a:t>rog-haru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bhut-aatmaa-haru-laai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prabhu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yeshu-ko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naauň-maa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niskana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sakdaina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bhanera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shangkaa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garnu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huňdaina</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7. </a:t>
            </a:r>
            <a:r>
              <a:rPr lang="en-GB" sz="1200" kern="1200" dirty="0" err="1" smtClean="0">
                <a:solidFill>
                  <a:schemeClr val="tx1"/>
                </a:solidFill>
                <a:effectLst/>
                <a:latin typeface="+mn-lt"/>
                <a:ea typeface="+mn-ea"/>
                <a:cs typeface="+mn-cs"/>
              </a:rPr>
              <a:t>prabhu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yeshu-ko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naauň</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prayog</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garnu-parcha</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8. </a:t>
            </a:r>
            <a:r>
              <a:rPr lang="en-GB" sz="1200" kern="1200" dirty="0" err="1" smtClean="0">
                <a:solidFill>
                  <a:schemeClr val="tx1"/>
                </a:solidFill>
                <a:effectLst/>
                <a:latin typeface="+mn-lt"/>
                <a:ea typeface="+mn-ea"/>
                <a:cs typeface="+mn-cs"/>
              </a:rPr>
              <a:t>praarthanaa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adhikaar-saath</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aagyaa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garna-laai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misaaunu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huňdaina</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9. </a:t>
            </a:r>
            <a:r>
              <a:rPr lang="en-GB" sz="1200" kern="1200" dirty="0" err="1" smtClean="0">
                <a:solidFill>
                  <a:schemeClr val="tx1"/>
                </a:solidFill>
                <a:effectLst/>
                <a:latin typeface="+mn-lt"/>
                <a:ea typeface="+mn-ea"/>
                <a:cs typeface="+mn-cs"/>
              </a:rPr>
              <a:t>biraami-laai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haat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raakhnos</a:t>
            </a:r>
            <a:r>
              <a:rPr lang="en-GB" sz="1200" kern="1200" dirty="0" smtClean="0">
                <a:solidFill>
                  <a:schemeClr val="tx1"/>
                </a:solidFill>
                <a:effectLst/>
                <a:latin typeface="+mn-lt"/>
                <a:ea typeface="+mn-ea"/>
                <a:cs typeface="+mn-cs"/>
              </a:rPr>
              <a:t>.</a:t>
            </a:r>
            <a:endParaRPr lang="ne-NP" sz="1200" kern="1200" dirty="0" smtClean="0">
              <a:solidFill>
                <a:schemeClr val="tx1"/>
              </a:solidFill>
              <a:effectLst/>
              <a:latin typeface="+mn-lt"/>
              <a:ea typeface="+mn-ea"/>
              <a:cs typeface="+mn-cs"/>
            </a:endParaRPr>
          </a:p>
          <a:p>
            <a:endParaRPr lang="ne-NP"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6 We should not doubt that sicknesses and evil spirits may not obey us in the Name of Jesus.</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7 We need to use the Name of Jesus</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8 Do not mix praying and commanding with authority</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9 Lay your hand on the sick person.</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hi-IN"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35</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10. </a:t>
            </a:r>
            <a:r>
              <a:rPr lang="en-GB" sz="1200" kern="1200" dirty="0" err="1" smtClean="0">
                <a:solidFill>
                  <a:schemeClr val="tx1"/>
                </a:solidFill>
                <a:effectLst/>
                <a:latin typeface="+mn-lt"/>
                <a:ea typeface="+mn-ea"/>
                <a:cs typeface="+mn-cs"/>
              </a:rPr>
              <a:t>purNa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caangaai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dhairyetaa-ko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praarthanaa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garnu-parcha</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11. </a:t>
            </a:r>
            <a:r>
              <a:rPr lang="en-GB" sz="1200" kern="1200" dirty="0" err="1" smtClean="0">
                <a:solidFill>
                  <a:schemeClr val="tx1"/>
                </a:solidFill>
                <a:effectLst/>
                <a:latin typeface="+mn-lt"/>
                <a:ea typeface="+mn-ea"/>
                <a:cs typeface="+mn-cs"/>
              </a:rPr>
              <a:t>bhut</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aatmaa</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haru</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bimaar</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banaauň</a:t>
            </a:r>
            <a:r>
              <a:rPr lang="en-GB" sz="1200" kern="1200" dirty="0" smtClean="0">
                <a:solidFill>
                  <a:schemeClr val="tx1"/>
                </a:solidFill>
                <a:effectLst/>
                <a:latin typeface="+mn-lt"/>
                <a:ea typeface="+mn-ea"/>
                <a:cs typeface="+mn-cs"/>
              </a:rPr>
              <a:t>-cha </a:t>
            </a:r>
            <a:r>
              <a:rPr lang="en-GB" sz="1200" kern="1200" dirty="0" err="1" smtClean="0">
                <a:solidFill>
                  <a:schemeClr val="tx1"/>
                </a:solidFill>
                <a:effectLst/>
                <a:latin typeface="+mn-lt"/>
                <a:ea typeface="+mn-ea"/>
                <a:cs typeface="+mn-cs"/>
              </a:rPr>
              <a:t>tara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sabai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bimaar</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bhut-aatmaa-haru-kaa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pratifal</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hoinan</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12. </a:t>
            </a:r>
            <a:r>
              <a:rPr lang="en-GB" sz="1200" kern="1200" dirty="0" err="1" smtClean="0">
                <a:solidFill>
                  <a:schemeClr val="tx1"/>
                </a:solidFill>
                <a:effectLst/>
                <a:latin typeface="+mn-lt"/>
                <a:ea typeface="+mn-ea"/>
                <a:cs typeface="+mn-cs"/>
              </a:rPr>
              <a:t>bishwaas-laai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misaaunu</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13. </a:t>
            </a:r>
            <a:r>
              <a:rPr lang="en-GB" sz="1200" kern="1200" dirty="0" err="1" smtClean="0">
                <a:solidFill>
                  <a:schemeClr val="tx1"/>
                </a:solidFill>
                <a:effectLst/>
                <a:latin typeface="+mn-lt"/>
                <a:ea typeface="+mn-ea"/>
                <a:cs typeface="+mn-cs"/>
              </a:rPr>
              <a:t>gawaai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diyera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parmeshwor-laai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mahimaa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dinu-parcha</a:t>
            </a:r>
            <a:endParaRPr lang="ne-NP" sz="1200" kern="1200" dirty="0" smtClean="0">
              <a:solidFill>
                <a:schemeClr val="tx1"/>
              </a:solidFill>
              <a:effectLst/>
              <a:latin typeface="+mn-lt"/>
              <a:ea typeface="+mn-ea"/>
              <a:cs typeface="+mn-cs"/>
            </a:endParaRPr>
          </a:p>
          <a:p>
            <a:endParaRPr lang="ne-NP"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10</a:t>
            </a:r>
            <a:r>
              <a:rPr lang="ne-NP" sz="1200" kern="1200" dirty="0" smtClean="0">
                <a:solidFill>
                  <a:schemeClr val="tx1"/>
                </a:solidFill>
                <a:effectLst/>
                <a:latin typeface="+mn-lt"/>
                <a:ea typeface="+mn-ea"/>
                <a:cs typeface="+mn-cs"/>
              </a:rPr>
              <a:t>.</a:t>
            </a:r>
            <a:r>
              <a:rPr lang="en-GB" sz="1200" kern="1200" dirty="0" smtClean="0">
                <a:solidFill>
                  <a:schemeClr val="tx1"/>
                </a:solidFill>
                <a:effectLst/>
                <a:latin typeface="+mn-lt"/>
                <a:ea typeface="+mn-ea"/>
                <a:cs typeface="+mn-cs"/>
              </a:rPr>
              <a:t> We need to persevere in prayer till we see complete healing</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11</a:t>
            </a:r>
            <a:r>
              <a:rPr lang="ne-NP" sz="1200" kern="1200" dirty="0" smtClean="0">
                <a:solidFill>
                  <a:schemeClr val="tx1"/>
                </a:solidFill>
                <a:effectLst/>
                <a:latin typeface="+mn-lt"/>
                <a:ea typeface="+mn-ea"/>
                <a:cs typeface="+mn-cs"/>
              </a:rPr>
              <a:t>.</a:t>
            </a:r>
            <a:r>
              <a:rPr lang="en-GB" sz="1200" kern="1200" dirty="0" smtClean="0">
                <a:solidFill>
                  <a:schemeClr val="tx1"/>
                </a:solidFill>
                <a:effectLst/>
                <a:latin typeface="+mn-lt"/>
                <a:ea typeface="+mn-ea"/>
                <a:cs typeface="+mn-cs"/>
              </a:rPr>
              <a:t> Evil spirits cause sicknesses </a:t>
            </a:r>
            <a:r>
              <a:rPr lang="en-US" sz="1200" kern="1200" dirty="0" smtClean="0">
                <a:solidFill>
                  <a:schemeClr val="tx1"/>
                </a:solidFill>
                <a:effectLst/>
                <a:latin typeface="+mn-lt"/>
                <a:ea typeface="+mn-ea"/>
                <a:cs typeface="+mn-cs"/>
              </a:rPr>
              <a:t>b</a:t>
            </a:r>
            <a:r>
              <a:rPr lang="en-GB" sz="1200" kern="1200" dirty="0" err="1" smtClean="0">
                <a:solidFill>
                  <a:schemeClr val="tx1"/>
                </a:solidFill>
                <a:effectLst/>
                <a:latin typeface="+mn-lt"/>
                <a:ea typeface="+mn-ea"/>
                <a:cs typeface="+mn-cs"/>
              </a:rPr>
              <a:t>ut</a:t>
            </a:r>
            <a:r>
              <a:rPr lang="en-GB" sz="1200" kern="1200" dirty="0" smtClean="0">
                <a:solidFill>
                  <a:schemeClr val="tx1"/>
                </a:solidFill>
                <a:effectLst/>
                <a:latin typeface="+mn-lt"/>
                <a:ea typeface="+mn-ea"/>
                <a:cs typeface="+mn-cs"/>
              </a:rPr>
              <a:t> not all sicknesses come from evil spirit</a:t>
            </a:r>
            <a:r>
              <a:rPr lang="en-US" sz="1200" kern="1200" dirty="0" smtClean="0">
                <a:solidFill>
                  <a:schemeClr val="tx1"/>
                </a:solidFill>
                <a:effectLst/>
                <a:latin typeface="+mn-lt"/>
                <a:ea typeface="+mn-ea"/>
                <a:cs typeface="+mn-cs"/>
              </a:rPr>
              <a:t>s</a:t>
            </a:r>
          </a:p>
          <a:p>
            <a:r>
              <a:rPr lang="en-GB" sz="1200" kern="1200" dirty="0" smtClean="0">
                <a:solidFill>
                  <a:schemeClr val="tx1"/>
                </a:solidFill>
                <a:effectLst/>
                <a:latin typeface="+mn-lt"/>
                <a:ea typeface="+mn-ea"/>
                <a:cs typeface="+mn-cs"/>
              </a:rPr>
              <a:t>12. Combining faith</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13. Testify and give glory to God</a:t>
            </a:r>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CBEA485-14F1-4595-8E7A-DF3AF35E5E93}" type="slidenum">
              <a:rPr lang="en-US" smtClean="0"/>
              <a:pPr/>
              <a:t>36</a:t>
            </a:fld>
            <a:endParaRPr lang="en-US"/>
          </a:p>
        </p:txBody>
      </p:sp>
    </p:spTree>
    <p:extLst>
      <p:ext uri="{BB962C8B-B14F-4D97-AF65-F5344CB8AC3E}">
        <p14:creationId xmlns:p14="http://schemas.microsoft.com/office/powerpoint/2010/main" val="3506265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98375D-AE70-42DA-897A-4E1155C8E77E}" type="slidenum">
              <a:rPr lang="en-US"/>
              <a:pPr/>
              <a:t>4</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228600" indent="-228600">
              <a:buAutoNum type="arabicPeriod"/>
            </a:pPr>
            <a:r>
              <a:rPr lang="en-GB" sz="1200" kern="1200" dirty="0" err="1" smtClean="0">
                <a:solidFill>
                  <a:schemeClr val="tx1"/>
                </a:solidFill>
                <a:effectLst/>
                <a:latin typeface="+mn-lt"/>
                <a:ea typeface="+mn-ea"/>
                <a:cs typeface="+mn-cs"/>
              </a:rPr>
              <a:t>prabhu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yeshu</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purNa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adhikaar</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shakti-saath</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bhut-aatmaa-haru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rog-haru-laai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hapkaaunu-bhayo</a:t>
            </a:r>
            <a:r>
              <a:rPr lang="en-GB" sz="1200" kern="1200" dirty="0" smtClean="0">
                <a:solidFill>
                  <a:schemeClr val="tx1"/>
                </a:solidFill>
                <a:effectLst/>
                <a:latin typeface="+mn-lt"/>
                <a:ea typeface="+mn-ea"/>
                <a:cs typeface="+mn-cs"/>
              </a:rPr>
              <a:t>.</a:t>
            </a:r>
          </a:p>
          <a:p>
            <a:r>
              <a:rPr lang="en-GB" sz="1200" kern="1200" dirty="0" err="1" smtClean="0">
                <a:solidFill>
                  <a:schemeClr val="tx1"/>
                </a:solidFill>
                <a:effectLst/>
                <a:latin typeface="+mn-lt"/>
                <a:ea typeface="+mn-ea"/>
                <a:cs typeface="+mn-cs"/>
              </a:rPr>
              <a:t>lukaa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caar-ko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ektis-dekhi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unan-chaalis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samma</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32 &lt;</a:t>
            </a:r>
            <a:r>
              <a:rPr lang="en-GB" sz="1200" b="1" u="sng" kern="1200" dirty="0" err="1" smtClean="0">
                <a:solidFill>
                  <a:schemeClr val="tx1"/>
                </a:solidFill>
                <a:effectLst/>
                <a:latin typeface="+mn-lt"/>
                <a:ea typeface="+mn-ea"/>
                <a:cs typeface="+mn-cs"/>
              </a:rPr>
              <a:t>tini-haru</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uhaaň-ko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shikchyaa-maa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chakka</a:t>
            </a:r>
            <a:r>
              <a:rPr lang="en-GB" sz="1200" b="1" u="sng" kern="1200" dirty="0" smtClean="0">
                <a:solidFill>
                  <a:schemeClr val="tx1"/>
                </a:solidFill>
                <a:effectLst/>
                <a:latin typeface="+mn-lt"/>
                <a:ea typeface="+mn-ea"/>
                <a:cs typeface="+mn-cs"/>
              </a:rPr>
              <a:t> pare, kinaki </a:t>
            </a:r>
            <a:r>
              <a:rPr lang="en-GB" sz="1200" b="1" u="sng" kern="1200" dirty="0" err="1" smtClean="0">
                <a:solidFill>
                  <a:schemeClr val="tx1"/>
                </a:solidFill>
                <a:effectLst/>
                <a:latin typeface="+mn-lt"/>
                <a:ea typeface="+mn-ea"/>
                <a:cs typeface="+mn-cs"/>
              </a:rPr>
              <a:t>uhaaň-ko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bacan</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adhikaar-purNa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thiyo</a:t>
            </a:r>
            <a:r>
              <a:rPr lang="en-GB" sz="1200" kern="1200" dirty="0" smtClean="0">
                <a:solidFill>
                  <a:schemeClr val="tx1"/>
                </a:solidFill>
                <a:effectLst/>
                <a:latin typeface="+mn-lt"/>
                <a:ea typeface="+mn-ea"/>
                <a:cs typeface="+mn-cs"/>
              </a:rPr>
              <a:t>.&gt;</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35 </a:t>
            </a:r>
            <a:r>
              <a:rPr lang="en-GB" sz="1200" kern="1200" dirty="0" err="1" smtClean="0">
                <a:solidFill>
                  <a:schemeClr val="tx1"/>
                </a:solidFill>
                <a:effectLst/>
                <a:latin typeface="+mn-lt"/>
                <a:ea typeface="+mn-ea"/>
                <a:cs typeface="+mn-cs"/>
              </a:rPr>
              <a:t>ani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yeshu</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tyes-laai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hakaarera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bhannu-bhayo</a:t>
            </a:r>
            <a:r>
              <a:rPr lang="en-GB" sz="1200" kern="1200" dirty="0" smtClean="0">
                <a:solidFill>
                  <a:schemeClr val="tx1"/>
                </a:solidFill>
                <a:effectLst/>
                <a:latin typeface="+mn-lt"/>
                <a:ea typeface="+mn-ea"/>
                <a:cs typeface="+mn-cs"/>
              </a:rPr>
              <a:t>, &lt;‘</a:t>
            </a:r>
            <a:r>
              <a:rPr lang="en-GB" sz="1200" b="1" u="sng" kern="1200" dirty="0" smtClean="0">
                <a:solidFill>
                  <a:schemeClr val="tx1"/>
                </a:solidFill>
                <a:effectLst/>
                <a:latin typeface="+mn-lt"/>
                <a:ea typeface="+mn-ea"/>
                <a:cs typeface="+mn-cs"/>
              </a:rPr>
              <a:t>cup </a:t>
            </a:r>
            <a:r>
              <a:rPr lang="en-GB" sz="1200" b="1" u="sng" kern="1200" dirty="0" err="1" smtClean="0">
                <a:solidFill>
                  <a:schemeClr val="tx1"/>
                </a:solidFill>
                <a:effectLst/>
                <a:latin typeface="+mn-lt"/>
                <a:ea typeface="+mn-ea"/>
                <a:cs typeface="+mn-cs"/>
              </a:rPr>
              <a:t>laag</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tyes-baaTa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niskijaa</a:t>
            </a:r>
            <a:r>
              <a:rPr lang="en-GB" sz="1200" kern="1200" dirty="0" smtClean="0">
                <a:solidFill>
                  <a:schemeClr val="tx1"/>
                </a:solidFill>
                <a:effectLst/>
                <a:latin typeface="+mn-lt"/>
                <a:ea typeface="+mn-ea"/>
                <a:cs typeface="+mn-cs"/>
              </a:rPr>
              <a:t>.’&gt; </a:t>
            </a:r>
            <a:r>
              <a:rPr lang="en-GB" sz="1200" kern="1200" dirty="0" err="1" smtClean="0">
                <a:solidFill>
                  <a:schemeClr val="tx1"/>
                </a:solidFill>
                <a:effectLst/>
                <a:latin typeface="+mn-lt"/>
                <a:ea typeface="+mn-ea"/>
                <a:cs typeface="+mn-cs"/>
              </a:rPr>
              <a:t>tyes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maanis-laai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bic-maa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pachaarera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tyes-laai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kehi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haani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nagari</a:t>
            </a:r>
            <a:r>
              <a:rPr lang="en-GB" sz="1200" kern="1200" dirty="0" smtClean="0">
                <a:solidFill>
                  <a:schemeClr val="tx1"/>
                </a:solidFill>
                <a:effectLst/>
                <a:latin typeface="+mn-lt"/>
                <a:ea typeface="+mn-ea"/>
                <a:cs typeface="+mn-cs"/>
              </a:rPr>
              <a:t>-kana </a:t>
            </a:r>
            <a:r>
              <a:rPr lang="en-GB" sz="1200" kern="1200" dirty="0" err="1" smtClean="0">
                <a:solidFill>
                  <a:schemeClr val="tx1"/>
                </a:solidFill>
                <a:effectLst/>
                <a:latin typeface="+mn-lt"/>
                <a:ea typeface="+mn-ea"/>
                <a:cs typeface="+mn-cs"/>
              </a:rPr>
              <a:t>tyo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bhut-aatmaa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tyes-baaTa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niskera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gayo</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0" indent="0">
              <a:buNone/>
            </a:pPr>
            <a:endParaRPr lang="en-US" dirty="0" smtClean="0"/>
          </a:p>
          <a:p>
            <a:r>
              <a:rPr lang="en-GB" sz="1200" kern="1200" dirty="0" smtClean="0">
                <a:solidFill>
                  <a:schemeClr val="tx1"/>
                </a:solidFill>
                <a:effectLst/>
                <a:latin typeface="+mn-lt"/>
                <a:ea typeface="+mn-ea"/>
                <a:cs typeface="+mn-cs"/>
              </a:rPr>
              <a:t>1. Jesus with full authority and power rebuked the evil spirits and diseases</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Luke 4:31-39 (NKJV)</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32 And they were astonished at His teaching, for His word was </a:t>
            </a:r>
            <a:r>
              <a:rPr lang="en-GB" sz="1200" b="1" u="sng" kern="1200" dirty="0" smtClean="0">
                <a:solidFill>
                  <a:schemeClr val="tx1"/>
                </a:solidFill>
                <a:effectLst/>
                <a:latin typeface="+mn-lt"/>
                <a:ea typeface="+mn-ea"/>
                <a:cs typeface="+mn-cs"/>
              </a:rPr>
              <a:t>with authority</a:t>
            </a: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35 But Jesus rebuked him, saying, "</a:t>
            </a:r>
            <a:r>
              <a:rPr lang="en-GB" sz="1200" b="1" u="sng" kern="1200" dirty="0" smtClean="0">
                <a:solidFill>
                  <a:schemeClr val="tx1"/>
                </a:solidFill>
                <a:effectLst/>
                <a:latin typeface="+mn-lt"/>
                <a:ea typeface="+mn-ea"/>
                <a:cs typeface="+mn-cs"/>
              </a:rPr>
              <a:t>Be quiet, and come out of him</a:t>
            </a:r>
            <a:r>
              <a:rPr lang="en-GB" sz="1200" kern="1200" dirty="0" smtClean="0">
                <a:solidFill>
                  <a:schemeClr val="tx1"/>
                </a:solidFill>
                <a:effectLst/>
                <a:latin typeface="+mn-lt"/>
                <a:ea typeface="+mn-ea"/>
                <a:cs typeface="+mn-cs"/>
              </a:rPr>
              <a:t>!" And when the demon had thrown him in their midst, it came out of him and did not hurt him. </a:t>
            </a:r>
            <a:endParaRPr lang="en-US" sz="1200" kern="1200" dirty="0" smtClean="0">
              <a:solidFill>
                <a:schemeClr val="tx1"/>
              </a:solidFill>
              <a:effectLst/>
              <a:latin typeface="+mn-lt"/>
              <a:ea typeface="+mn-ea"/>
              <a:cs typeface="+mn-cs"/>
            </a:endParaRPr>
          </a:p>
          <a:p>
            <a:pPr marL="0" indent="0">
              <a:buNone/>
            </a:pPr>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5</a:t>
            </a:fld>
            <a:endParaRPr lang="en-US"/>
          </a:p>
        </p:txBody>
      </p:sp>
    </p:spTree>
    <p:extLst>
      <p:ext uri="{BB962C8B-B14F-4D97-AF65-F5344CB8AC3E}">
        <p14:creationId xmlns:p14="http://schemas.microsoft.com/office/powerpoint/2010/main" val="3081923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36 </a:t>
            </a:r>
            <a:r>
              <a:rPr lang="en-GB" sz="1200" kern="1200" dirty="0" err="1" smtClean="0">
                <a:solidFill>
                  <a:schemeClr val="tx1"/>
                </a:solidFill>
                <a:effectLst/>
                <a:latin typeface="+mn-lt"/>
                <a:ea typeface="+mn-ea"/>
                <a:cs typeface="+mn-cs"/>
              </a:rPr>
              <a:t>taba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tini-haru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sabai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chakka</a:t>
            </a:r>
            <a:r>
              <a:rPr lang="en-GB" sz="1200" kern="1200" dirty="0" smtClean="0">
                <a:solidFill>
                  <a:schemeClr val="tx1"/>
                </a:solidFill>
                <a:effectLst/>
                <a:latin typeface="+mn-lt"/>
                <a:ea typeface="+mn-ea"/>
                <a:cs typeface="+mn-cs"/>
              </a:rPr>
              <a:t> pare,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aapas-maa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yeso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bhane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kasto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bacan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ho</a:t>
            </a:r>
            <a:r>
              <a:rPr lang="en-GB" sz="1200" kern="1200" dirty="0" smtClean="0">
                <a:solidFill>
                  <a:schemeClr val="tx1"/>
                </a:solidFill>
                <a:effectLst/>
                <a:latin typeface="+mn-lt"/>
                <a:ea typeface="+mn-ea"/>
                <a:cs typeface="+mn-cs"/>
              </a:rPr>
              <a:t>? &lt;</a:t>
            </a:r>
            <a:r>
              <a:rPr lang="en-GB" sz="1200" b="1" u="sng" kern="1200" dirty="0" smtClean="0">
                <a:solidFill>
                  <a:schemeClr val="tx1"/>
                </a:solidFill>
                <a:effectLst/>
                <a:latin typeface="+mn-lt"/>
                <a:ea typeface="+mn-ea"/>
                <a:cs typeface="+mn-cs"/>
              </a:rPr>
              <a:t>yin-le ta </a:t>
            </a:r>
            <a:r>
              <a:rPr lang="en-GB" sz="1200" b="1" u="sng" kern="1200" dirty="0" err="1" smtClean="0">
                <a:solidFill>
                  <a:schemeClr val="tx1"/>
                </a:solidFill>
                <a:effectLst/>
                <a:latin typeface="+mn-lt"/>
                <a:ea typeface="+mn-ea"/>
                <a:cs typeface="+mn-cs"/>
              </a:rPr>
              <a:t>adhikaar</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shakti-sita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ashuddha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aatmaa-haru-laai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aagyaa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gardachan</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niski-jaanchan</a:t>
            </a:r>
            <a:r>
              <a:rPr lang="en-GB" sz="1200" b="1" u="sng" kern="1200" dirty="0" smtClean="0">
                <a:solidFill>
                  <a:schemeClr val="tx1"/>
                </a:solidFill>
                <a:effectLst/>
                <a:latin typeface="+mn-lt"/>
                <a:ea typeface="+mn-ea"/>
                <a:cs typeface="+mn-cs"/>
              </a:rPr>
              <a:t>.’&gt;</a:t>
            </a:r>
          </a:p>
          <a:p>
            <a:r>
              <a:rPr lang="en-GB" sz="1200" kern="1200" dirty="0" smtClean="0">
                <a:solidFill>
                  <a:schemeClr val="tx1"/>
                </a:solidFill>
                <a:effectLst/>
                <a:latin typeface="+mn-lt"/>
                <a:ea typeface="+mn-ea"/>
                <a:cs typeface="+mn-cs"/>
              </a:rPr>
              <a:t>39 tin-</a:t>
            </a:r>
            <a:r>
              <a:rPr lang="en-GB" sz="1200" kern="1200" dirty="0" err="1" smtClean="0">
                <a:solidFill>
                  <a:schemeClr val="tx1"/>
                </a:solidFill>
                <a:effectLst/>
                <a:latin typeface="+mn-lt"/>
                <a:ea typeface="+mn-ea"/>
                <a:cs typeface="+mn-cs"/>
              </a:rPr>
              <a:t>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najikai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ubhiyera</a:t>
            </a:r>
            <a:r>
              <a:rPr lang="en-GB" sz="1200" kern="1200" dirty="0" smtClean="0">
                <a:solidFill>
                  <a:schemeClr val="tx1"/>
                </a:solidFill>
                <a:effectLst/>
                <a:latin typeface="+mn-lt"/>
                <a:ea typeface="+mn-ea"/>
                <a:cs typeface="+mn-cs"/>
              </a:rPr>
              <a:t> &lt;</a:t>
            </a:r>
            <a:r>
              <a:rPr lang="en-GB" sz="1200" b="1" u="sng" kern="1200" dirty="0" err="1" smtClean="0">
                <a:solidFill>
                  <a:schemeClr val="tx1"/>
                </a:solidFill>
                <a:effectLst/>
                <a:latin typeface="+mn-lt"/>
                <a:ea typeface="+mn-ea"/>
                <a:cs typeface="+mn-cs"/>
              </a:rPr>
              <a:t>uhaaň</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jaro-laai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hakaarnu-bhayo</a:t>
            </a:r>
            <a:r>
              <a:rPr lang="en-GB" sz="1200" kern="1200" dirty="0" smtClean="0">
                <a:solidFill>
                  <a:schemeClr val="tx1"/>
                </a:solidFill>
                <a:effectLst/>
                <a:latin typeface="+mn-lt"/>
                <a:ea typeface="+mn-ea"/>
                <a:cs typeface="+mn-cs"/>
              </a:rPr>
              <a:t>,&gt;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jaro</a:t>
            </a:r>
            <a:r>
              <a:rPr lang="en-GB" sz="1200" kern="1200" dirty="0" smtClean="0">
                <a:solidFill>
                  <a:schemeClr val="tx1"/>
                </a:solidFill>
                <a:effectLst/>
                <a:latin typeface="+mn-lt"/>
                <a:ea typeface="+mn-ea"/>
                <a:cs typeface="+mn-cs"/>
              </a:rPr>
              <a:t>-le tin-</a:t>
            </a:r>
            <a:r>
              <a:rPr lang="en-GB" sz="1200" kern="1200" dirty="0" err="1" smtClean="0">
                <a:solidFill>
                  <a:schemeClr val="tx1"/>
                </a:solidFill>
                <a:effectLst/>
                <a:latin typeface="+mn-lt"/>
                <a:ea typeface="+mn-ea"/>
                <a:cs typeface="+mn-cs"/>
              </a:rPr>
              <a:t>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choDi-haalyo</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turuntai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uThera</a:t>
            </a:r>
            <a:r>
              <a:rPr lang="en-GB" sz="1200" kern="1200" dirty="0" smtClean="0">
                <a:solidFill>
                  <a:schemeClr val="tx1"/>
                </a:solidFill>
                <a:effectLst/>
                <a:latin typeface="+mn-lt"/>
                <a:ea typeface="+mn-ea"/>
                <a:cs typeface="+mn-cs"/>
              </a:rPr>
              <a:t> tin-le </a:t>
            </a:r>
            <a:r>
              <a:rPr lang="en-GB" sz="1200" kern="1200" dirty="0" err="1" smtClean="0">
                <a:solidFill>
                  <a:schemeClr val="tx1"/>
                </a:solidFill>
                <a:effectLst/>
                <a:latin typeface="+mn-lt"/>
                <a:ea typeface="+mn-ea"/>
                <a:cs typeface="+mn-cs"/>
              </a:rPr>
              <a:t>uhaaň-haru-ko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sewaa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garin</a:t>
            </a:r>
            <a:r>
              <a:rPr lang="en-GB"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endParaRPr lang="en-US" dirty="0" smtClean="0"/>
          </a:p>
          <a:p>
            <a:r>
              <a:rPr lang="en-GB" sz="1200" kern="1200" dirty="0" smtClean="0">
                <a:solidFill>
                  <a:schemeClr val="tx1"/>
                </a:solidFill>
                <a:effectLst/>
                <a:latin typeface="+mn-lt"/>
                <a:ea typeface="+mn-ea"/>
                <a:cs typeface="+mn-cs"/>
              </a:rPr>
              <a:t>36 Then they were all amazed and spoke among themselves, saying, "What a word this is! For </a:t>
            </a:r>
            <a:r>
              <a:rPr lang="en-GB" sz="1200" b="1" u="sng" kern="1200" dirty="0" smtClean="0">
                <a:solidFill>
                  <a:schemeClr val="tx1"/>
                </a:solidFill>
                <a:effectLst/>
                <a:latin typeface="+mn-lt"/>
                <a:ea typeface="+mn-ea"/>
                <a:cs typeface="+mn-cs"/>
              </a:rPr>
              <a:t>with authority and power He commands the unclean spirits, and they come out</a:t>
            </a: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39 So He stood over her and </a:t>
            </a:r>
            <a:r>
              <a:rPr lang="en-GB" sz="1200" b="1" u="sng" kern="1200" dirty="0" smtClean="0">
                <a:solidFill>
                  <a:schemeClr val="tx1"/>
                </a:solidFill>
                <a:effectLst/>
                <a:latin typeface="+mn-lt"/>
                <a:ea typeface="+mn-ea"/>
                <a:cs typeface="+mn-cs"/>
              </a:rPr>
              <a:t>rebuked the fever</a:t>
            </a:r>
            <a:r>
              <a:rPr lang="en-GB" sz="1200" kern="1200" dirty="0" smtClean="0">
                <a:solidFill>
                  <a:schemeClr val="tx1"/>
                </a:solidFill>
                <a:effectLst/>
                <a:latin typeface="+mn-lt"/>
                <a:ea typeface="+mn-ea"/>
                <a:cs typeface="+mn-cs"/>
              </a:rPr>
              <a:t>, and it left her. And immediately she arose and served them.</a:t>
            </a:r>
            <a:endParaRPr lang="en-US" dirty="0" smtClean="0"/>
          </a:p>
          <a:p>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6</a:t>
            </a:fld>
            <a:endParaRPr lang="en-US"/>
          </a:p>
        </p:txBody>
      </p:sp>
    </p:spTree>
    <p:extLst>
      <p:ext uri="{BB962C8B-B14F-4D97-AF65-F5344CB8AC3E}">
        <p14:creationId xmlns:p14="http://schemas.microsoft.com/office/powerpoint/2010/main" val="3002711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err="1" smtClean="0">
                <a:solidFill>
                  <a:schemeClr val="tx1"/>
                </a:solidFill>
                <a:effectLst/>
                <a:latin typeface="+mn-lt"/>
                <a:ea typeface="+mn-ea"/>
                <a:cs typeface="+mn-cs"/>
              </a:rPr>
              <a:t>markus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ek-ko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chaubbis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sataais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samma</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27 </a:t>
            </a:r>
            <a:r>
              <a:rPr lang="en-GB" sz="1200" kern="1200" dirty="0" err="1" smtClean="0">
                <a:solidFill>
                  <a:schemeClr val="tx1"/>
                </a:solidFill>
                <a:effectLst/>
                <a:latin typeface="+mn-lt"/>
                <a:ea typeface="+mn-ea"/>
                <a:cs typeface="+mn-cs"/>
              </a:rPr>
              <a:t>taba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sabai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janaa</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acamma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maane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tini-haru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yeso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bhandai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aapasa-maa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sodhaa-sodh</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garna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laage</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yo</a:t>
            </a:r>
            <a:r>
              <a:rPr lang="en-GB" sz="1200" kern="1200" dirty="0" smtClean="0">
                <a:solidFill>
                  <a:schemeClr val="tx1"/>
                </a:solidFill>
                <a:effectLst/>
                <a:latin typeface="+mn-lt"/>
                <a:ea typeface="+mn-ea"/>
                <a:cs typeface="+mn-cs"/>
              </a:rPr>
              <a:t> ta </a:t>
            </a:r>
            <a:r>
              <a:rPr lang="en-GB" sz="1200" kern="1200" dirty="0" err="1" smtClean="0">
                <a:solidFill>
                  <a:schemeClr val="tx1"/>
                </a:solidFill>
                <a:effectLst/>
                <a:latin typeface="+mn-lt"/>
                <a:ea typeface="+mn-ea"/>
                <a:cs typeface="+mn-cs"/>
              </a:rPr>
              <a:t>nayaaň</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shikchyaa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rahecha</a:t>
            </a:r>
            <a:r>
              <a:rPr lang="en-GB" sz="1200" kern="1200" dirty="0" smtClean="0">
                <a:solidFill>
                  <a:schemeClr val="tx1"/>
                </a:solidFill>
                <a:effectLst/>
                <a:latin typeface="+mn-lt"/>
                <a:ea typeface="+mn-ea"/>
                <a:cs typeface="+mn-cs"/>
              </a:rPr>
              <a:t>. &lt;</a:t>
            </a:r>
            <a:r>
              <a:rPr lang="en-GB" sz="1200" b="1" u="sng" kern="1200" dirty="0" smtClean="0">
                <a:solidFill>
                  <a:schemeClr val="tx1"/>
                </a:solidFill>
                <a:effectLst/>
                <a:latin typeface="+mn-lt"/>
                <a:ea typeface="+mn-ea"/>
                <a:cs typeface="+mn-cs"/>
              </a:rPr>
              <a:t>yin-le ta </a:t>
            </a:r>
            <a:r>
              <a:rPr lang="en-GB" sz="1200" b="1" u="sng" kern="1200" dirty="0" err="1" smtClean="0">
                <a:solidFill>
                  <a:schemeClr val="tx1"/>
                </a:solidFill>
                <a:effectLst/>
                <a:latin typeface="+mn-lt"/>
                <a:ea typeface="+mn-ea"/>
                <a:cs typeface="+mn-cs"/>
              </a:rPr>
              <a:t>adhikaar-sanga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ashuddha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aatmaa-haru-laai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pani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aagyaa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garchan</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tini</a:t>
            </a:r>
            <a:r>
              <a:rPr lang="en-GB" sz="1200" b="1" u="sng" kern="1200" dirty="0" smtClean="0">
                <a:solidFill>
                  <a:schemeClr val="tx1"/>
                </a:solidFill>
                <a:effectLst/>
                <a:latin typeface="+mn-lt"/>
                <a:ea typeface="+mn-ea"/>
                <a:cs typeface="+mn-cs"/>
              </a:rPr>
              <a:t>-</a:t>
            </a:r>
            <a:r>
              <a:rPr lang="en-GB" sz="1200" b="1" u="sng" kern="1200" dirty="0" err="1" smtClean="0">
                <a:solidFill>
                  <a:schemeClr val="tx1"/>
                </a:solidFill>
                <a:effectLst/>
                <a:latin typeface="+mn-lt"/>
                <a:ea typeface="+mn-ea"/>
                <a:cs typeface="+mn-cs"/>
              </a:rPr>
              <a:t>haru</a:t>
            </a:r>
            <a:r>
              <a:rPr lang="en-GB" sz="1200" b="1" u="sng" kern="1200" dirty="0" smtClean="0">
                <a:solidFill>
                  <a:schemeClr val="tx1"/>
                </a:solidFill>
                <a:effectLst/>
                <a:latin typeface="+mn-lt"/>
                <a:ea typeface="+mn-ea"/>
                <a:cs typeface="+mn-cs"/>
              </a:rPr>
              <a:t>-le yin-</a:t>
            </a:r>
            <a:r>
              <a:rPr lang="en-GB" sz="1200" b="1" u="sng" kern="1200" dirty="0" err="1" smtClean="0">
                <a:solidFill>
                  <a:schemeClr val="tx1"/>
                </a:solidFill>
                <a:effectLst/>
                <a:latin typeface="+mn-lt"/>
                <a:ea typeface="+mn-ea"/>
                <a:cs typeface="+mn-cs"/>
              </a:rPr>
              <a:t>kaa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aagyaa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maandaa-rahechan</a:t>
            </a:r>
            <a:r>
              <a:rPr lang="en-GB" sz="1200" kern="1200" dirty="0" smtClean="0">
                <a:solidFill>
                  <a:schemeClr val="tx1"/>
                </a:solidFill>
                <a:effectLst/>
                <a:latin typeface="+mn-lt"/>
                <a:ea typeface="+mn-ea"/>
                <a:cs typeface="+mn-cs"/>
              </a:rPr>
              <a:t>.’&gt;</a:t>
            </a:r>
          </a:p>
          <a:p>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Mark 1:24-27 (NKJV)</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27 Then they were all amazed, so that they questioned among themselves, saying, "What is this? What new doctrine is this? </a:t>
            </a:r>
            <a:r>
              <a:rPr lang="en-GB" sz="1200" b="1" u="sng" kern="1200" dirty="0" smtClean="0">
                <a:solidFill>
                  <a:schemeClr val="tx1"/>
                </a:solidFill>
                <a:effectLst/>
                <a:latin typeface="+mn-lt"/>
                <a:ea typeface="+mn-ea"/>
                <a:cs typeface="+mn-cs"/>
              </a:rPr>
              <a:t>For with authority He commands even the unclean spirits, and they obey Him</a:t>
            </a:r>
            <a:r>
              <a:rPr lang="en-GB"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7</a:t>
            </a:fld>
            <a:endParaRPr lang="en-US"/>
          </a:p>
        </p:txBody>
      </p:sp>
    </p:spTree>
    <p:extLst>
      <p:ext uri="{BB962C8B-B14F-4D97-AF65-F5344CB8AC3E}">
        <p14:creationId xmlns:p14="http://schemas.microsoft.com/office/powerpoint/2010/main" val="2831510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err="1" smtClean="0">
                <a:solidFill>
                  <a:schemeClr val="tx1"/>
                </a:solidFill>
                <a:effectLst/>
                <a:latin typeface="+mn-lt"/>
                <a:ea typeface="+mn-ea"/>
                <a:cs typeface="+mn-cs"/>
              </a:rPr>
              <a:t>markus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ek-ko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chauňtis</a:t>
            </a:r>
            <a:r>
              <a:rPr lang="en-GB" sz="1200" kern="1200" dirty="0" smtClean="0">
                <a:solidFill>
                  <a:schemeClr val="tx1"/>
                </a:solidFill>
                <a:effectLst/>
                <a:latin typeface="+mn-lt"/>
                <a:ea typeface="+mn-ea"/>
                <a:cs typeface="+mn-cs"/>
              </a:rPr>
              <a:t> - &lt;</a:t>
            </a:r>
            <a:r>
              <a:rPr lang="en-GB" sz="1200" b="1" u="sng" kern="1200" dirty="0" err="1" smtClean="0">
                <a:solidFill>
                  <a:schemeClr val="tx1"/>
                </a:solidFill>
                <a:effectLst/>
                <a:latin typeface="+mn-lt"/>
                <a:ea typeface="+mn-ea"/>
                <a:cs typeface="+mn-cs"/>
              </a:rPr>
              <a:t>anek</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kisim-kaa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rog</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grasta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bhayekaa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dherei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biraami-haru-laai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uhaaň</a:t>
            </a:r>
            <a:r>
              <a:rPr lang="en-GB" sz="1200" b="1" u="sng" kern="1200" dirty="0" smtClean="0">
                <a:solidFill>
                  <a:schemeClr val="tx1"/>
                </a:solidFill>
                <a:effectLst/>
                <a:latin typeface="+mn-lt"/>
                <a:ea typeface="+mn-ea"/>
                <a:cs typeface="+mn-cs"/>
              </a:rPr>
              <a:t>-le </a:t>
            </a:r>
            <a:r>
              <a:rPr lang="en-GB" sz="1200" b="1" u="sng" kern="1200" dirty="0" err="1" smtClean="0">
                <a:solidFill>
                  <a:schemeClr val="tx1"/>
                </a:solidFill>
                <a:effectLst/>
                <a:latin typeface="+mn-lt"/>
                <a:ea typeface="+mn-ea"/>
                <a:cs typeface="+mn-cs"/>
              </a:rPr>
              <a:t>niko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paarnu-bhayo</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ra</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dherei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bhut-haru-laai</a:t>
            </a:r>
            <a:r>
              <a:rPr lang="en-GB" sz="1200" b="1" u="sng" kern="1200" dirty="0" smtClean="0">
                <a:solidFill>
                  <a:schemeClr val="tx1"/>
                </a:solidFill>
                <a:effectLst/>
                <a:latin typeface="+mn-lt"/>
                <a:ea typeface="+mn-ea"/>
                <a:cs typeface="+mn-cs"/>
              </a:rPr>
              <a:t> </a:t>
            </a:r>
            <a:r>
              <a:rPr lang="en-GB" sz="1200" b="1" u="sng" kern="1200" dirty="0" err="1" smtClean="0">
                <a:solidFill>
                  <a:schemeClr val="tx1"/>
                </a:solidFill>
                <a:effectLst/>
                <a:latin typeface="+mn-lt"/>
                <a:ea typeface="+mn-ea"/>
                <a:cs typeface="+mn-cs"/>
              </a:rPr>
              <a:t>nikaalnu-bhayo</a:t>
            </a:r>
            <a:r>
              <a:rPr lang="en-GB" sz="1200" kern="1200" dirty="0" smtClean="0">
                <a:solidFill>
                  <a:schemeClr val="tx1"/>
                </a:solidFill>
                <a:effectLst/>
                <a:latin typeface="+mn-lt"/>
                <a:ea typeface="+mn-ea"/>
                <a:cs typeface="+mn-cs"/>
              </a:rPr>
              <a:t>,&gt; </a:t>
            </a:r>
            <a:r>
              <a:rPr lang="en-GB" sz="1200" kern="1200" dirty="0" err="1" smtClean="0">
                <a:solidFill>
                  <a:schemeClr val="tx1"/>
                </a:solidFill>
                <a:effectLst/>
                <a:latin typeface="+mn-lt"/>
                <a:ea typeface="+mn-ea"/>
                <a:cs typeface="+mn-cs"/>
              </a:rPr>
              <a:t>tara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bhut</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haru</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uhaaň-laai</a:t>
            </a:r>
            <a:r>
              <a:rPr lang="en-GB" sz="1200" kern="1200" dirty="0" smtClean="0">
                <a:solidFill>
                  <a:schemeClr val="tx1"/>
                </a:solidFill>
                <a:effectLst/>
                <a:latin typeface="+mn-lt"/>
                <a:ea typeface="+mn-ea"/>
                <a:cs typeface="+mn-cs"/>
              </a:rPr>
              <a:t> cine-</a:t>
            </a:r>
            <a:r>
              <a:rPr lang="en-GB" sz="1200" kern="1200" dirty="0" err="1" smtClean="0">
                <a:solidFill>
                  <a:schemeClr val="tx1"/>
                </a:solidFill>
                <a:effectLst/>
                <a:latin typeface="+mn-lt"/>
                <a:ea typeface="+mn-ea"/>
                <a:cs typeface="+mn-cs"/>
              </a:rPr>
              <a:t>kaa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hunaa</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uhaaň</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tini-haru-laai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bolna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dinu-bhayena</a:t>
            </a:r>
            <a:r>
              <a:rPr lang="en-GB" sz="1200" kern="1200" dirty="0" smtClean="0">
                <a:solidFill>
                  <a:schemeClr val="tx1"/>
                </a:solidFill>
                <a:effectLst/>
                <a:latin typeface="+mn-lt"/>
                <a:ea typeface="+mn-ea"/>
                <a:cs typeface="+mn-cs"/>
              </a:rPr>
              <a:t>.</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Mark 1:34 (NKJV) - Then </a:t>
            </a:r>
            <a:r>
              <a:rPr lang="en-GB" sz="1200" b="1" u="sng" kern="1200" dirty="0" smtClean="0">
                <a:solidFill>
                  <a:schemeClr val="tx1"/>
                </a:solidFill>
                <a:effectLst/>
                <a:latin typeface="+mn-lt"/>
                <a:ea typeface="+mn-ea"/>
                <a:cs typeface="+mn-cs"/>
              </a:rPr>
              <a:t>He healed many who were sick with various diseases, and cast out many demons</a:t>
            </a:r>
            <a:r>
              <a:rPr lang="en-GB" sz="1200" kern="1200" dirty="0" smtClean="0">
                <a:solidFill>
                  <a:schemeClr val="tx1"/>
                </a:solidFill>
                <a:effectLst/>
                <a:latin typeface="+mn-lt"/>
                <a:ea typeface="+mn-ea"/>
                <a:cs typeface="+mn-cs"/>
              </a:rPr>
              <a:t>; and He did not allow the demons to speak, because they knew Him.</a:t>
            </a:r>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8</a:t>
            </a:fld>
            <a:endParaRPr lang="en-US"/>
          </a:p>
        </p:txBody>
      </p:sp>
    </p:spTree>
    <p:extLst>
      <p:ext uri="{BB962C8B-B14F-4D97-AF65-F5344CB8AC3E}">
        <p14:creationId xmlns:p14="http://schemas.microsoft.com/office/powerpoint/2010/main" val="695552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err="1" smtClean="0">
                <a:solidFill>
                  <a:schemeClr val="tx1"/>
                </a:solidFill>
                <a:effectLst/>
                <a:latin typeface="+mn-lt"/>
                <a:ea typeface="+mn-ea"/>
                <a:cs typeface="+mn-cs"/>
              </a:rPr>
              <a:t>sworgiye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pitaa</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prabhu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yeshu-laai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pavitra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aatmaa-dwaaraa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adhikaar</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shakti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dinu-bhayo</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GB" sz="1200" kern="1200" dirty="0" err="1" smtClean="0">
                <a:solidFill>
                  <a:schemeClr val="tx1"/>
                </a:solidFill>
                <a:effectLst/>
                <a:latin typeface="+mn-lt"/>
                <a:ea typeface="+mn-ea"/>
                <a:cs typeface="+mn-cs"/>
              </a:rPr>
              <a:t>jaba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prabhu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yeshu</a:t>
            </a:r>
            <a:r>
              <a:rPr lang="en-GB" sz="1200" kern="1200" dirty="0" smtClean="0">
                <a:solidFill>
                  <a:schemeClr val="tx1"/>
                </a:solidFill>
                <a:effectLst/>
                <a:latin typeface="+mn-lt"/>
                <a:ea typeface="+mn-ea"/>
                <a:cs typeface="+mn-cs"/>
              </a:rPr>
              <a:t>-le </a:t>
            </a:r>
            <a:r>
              <a:rPr lang="en-GB" sz="1200" kern="1200" dirty="0" err="1" smtClean="0">
                <a:solidFill>
                  <a:schemeClr val="tx1"/>
                </a:solidFill>
                <a:effectLst/>
                <a:latin typeface="+mn-lt"/>
                <a:ea typeface="+mn-ea"/>
                <a:cs typeface="+mn-cs"/>
              </a:rPr>
              <a:t>bhut-aatmaa-haru</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rog-haru-laai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hapkaaunu-bhayo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taba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yo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shakti</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dekhaauň-thyo</a:t>
            </a:r>
            <a:r>
              <a:rPr lang="en-GB" sz="1200" kern="1200" dirty="0" smtClean="0">
                <a:solidFill>
                  <a:schemeClr val="tx1"/>
                </a:solidFill>
                <a:effectLst/>
                <a:latin typeface="+mn-lt"/>
                <a:ea typeface="+mn-ea"/>
                <a:cs typeface="+mn-cs"/>
              </a:rPr>
              <a:t>.</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Power and authority has been given to Jesus from God the Father through the </a:t>
            </a:r>
            <a:r>
              <a:rPr lang="en-GB" sz="1200" kern="1200" dirty="0" err="1" smtClean="0">
                <a:solidFill>
                  <a:schemeClr val="tx1"/>
                </a:solidFill>
                <a:effectLst/>
                <a:latin typeface="+mn-lt"/>
                <a:ea typeface="+mn-ea"/>
                <a:cs typeface="+mn-cs"/>
              </a:rPr>
              <a:t>the</a:t>
            </a:r>
            <a:r>
              <a:rPr lang="en-GB" sz="1200" kern="1200" dirty="0" smtClean="0">
                <a:solidFill>
                  <a:schemeClr val="tx1"/>
                </a:solidFill>
                <a:effectLst/>
                <a:latin typeface="+mn-lt"/>
                <a:ea typeface="+mn-ea"/>
                <a:cs typeface="+mn-cs"/>
              </a:rPr>
              <a:t> Holy Spirit</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This power is manifested when Jesus rebuked the evil spirits and diseases.</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CBEA485-14F1-4595-8E7A-DF3AF35E5E93}" type="slidenum">
              <a:rPr lang="en-US" smtClean="0"/>
              <a:pPr/>
              <a:t>9</a:t>
            </a:fld>
            <a:endParaRPr lang="en-US"/>
          </a:p>
        </p:txBody>
      </p:sp>
    </p:spTree>
    <p:extLst>
      <p:ext uri="{BB962C8B-B14F-4D97-AF65-F5344CB8AC3E}">
        <p14:creationId xmlns:p14="http://schemas.microsoft.com/office/powerpoint/2010/main" val="1261007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8F8B65-1B59-44C6-8134-88B3BD95BF64}" type="datetimeFigureOut">
              <a:rPr lang="en-US" smtClean="0"/>
              <a:pPr/>
              <a:t>11/29/2012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34E41-80F2-4C12-9763-FC036DBF4B1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8F8B65-1B59-44C6-8134-88B3BD95BF64}" type="datetimeFigureOut">
              <a:rPr lang="en-US" smtClean="0"/>
              <a:pPr/>
              <a:t>11/29/2012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34E41-80F2-4C12-9763-FC036DBF4B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8F8B65-1B59-44C6-8134-88B3BD95BF64}" type="datetimeFigureOut">
              <a:rPr lang="en-US" smtClean="0"/>
              <a:pPr/>
              <a:t>11/29/2012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34E41-80F2-4C12-9763-FC036DBF4B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8F8B65-1B59-44C6-8134-88B3BD95BF64}" type="datetimeFigureOut">
              <a:rPr lang="en-US" smtClean="0"/>
              <a:pPr/>
              <a:t>11/29/2012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34E41-80F2-4C12-9763-FC036DBF4B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8F8B65-1B59-44C6-8134-88B3BD95BF64}" type="datetimeFigureOut">
              <a:rPr lang="en-US" smtClean="0"/>
              <a:pPr/>
              <a:t>11/29/2012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34E41-80F2-4C12-9763-FC036DBF4B1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8F8B65-1B59-44C6-8134-88B3BD95BF64}" type="datetimeFigureOut">
              <a:rPr lang="en-US" smtClean="0"/>
              <a:pPr/>
              <a:t>11/29/2012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D34E41-80F2-4C12-9763-FC036DBF4B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8F8B65-1B59-44C6-8134-88B3BD95BF64}" type="datetimeFigureOut">
              <a:rPr lang="en-US" smtClean="0"/>
              <a:pPr/>
              <a:t>11/29/2012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D34E41-80F2-4C12-9763-FC036DBF4B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8F8B65-1B59-44C6-8134-88B3BD95BF64}" type="datetimeFigureOut">
              <a:rPr lang="en-US" smtClean="0"/>
              <a:pPr/>
              <a:t>11/29/2012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D34E41-80F2-4C12-9763-FC036DBF4B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8F8B65-1B59-44C6-8134-88B3BD95BF64}" type="datetimeFigureOut">
              <a:rPr lang="en-US" smtClean="0"/>
              <a:pPr/>
              <a:t>11/29/2012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D34E41-80F2-4C12-9763-FC036DBF4B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8F8B65-1B59-44C6-8134-88B3BD95BF64}" type="datetimeFigureOut">
              <a:rPr lang="en-US" smtClean="0"/>
              <a:pPr/>
              <a:t>11/29/2012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D34E41-80F2-4C12-9763-FC036DBF4B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8F8B65-1B59-44C6-8134-88B3BD95BF64}" type="datetimeFigureOut">
              <a:rPr lang="en-US" smtClean="0"/>
              <a:pPr/>
              <a:t>11/29/2012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D34E41-80F2-4C12-9763-FC036DBF4B1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8F8B65-1B59-44C6-8134-88B3BD95BF64}" type="datetimeFigureOut">
              <a:rPr lang="en-US" smtClean="0"/>
              <a:pPr/>
              <a:t>11/29/2012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D34E41-80F2-4C12-9763-FC036DBF4B1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endParaRPr lang="en-US"/>
          </a:p>
        </p:txBody>
      </p:sp>
      <p:pic>
        <p:nvPicPr>
          <p:cNvPr id="1026" name="Picture 2" descr="E:\Tee\Church\RLS\Admin RLS\Missions\Missions Trips\2009\2009-Aug Sabah\elijah-and-prophets-of-baal.jpg"/>
          <p:cNvPicPr>
            <a:picLocks noChangeAspect="1" noChangeArrowheads="1"/>
          </p:cNvPicPr>
          <p:nvPr/>
        </p:nvPicPr>
        <p:blipFill>
          <a:blip r:embed="rId3" cstate="print"/>
          <a:srcRect/>
          <a:stretch>
            <a:fillRect/>
          </a:stretch>
        </p:blipFill>
        <p:spPr bwMode="auto">
          <a:xfrm>
            <a:off x="539552" y="712709"/>
            <a:ext cx="7920880" cy="6100667"/>
          </a:xfrm>
          <a:prstGeom prst="rect">
            <a:avLst/>
          </a:prstGeom>
          <a:noFill/>
        </p:spPr>
      </p:pic>
      <p:sp>
        <p:nvSpPr>
          <p:cNvPr id="5" name="Rectangle 4"/>
          <p:cNvSpPr/>
          <p:nvPr/>
        </p:nvSpPr>
        <p:spPr>
          <a:xfrm>
            <a:off x="2843808" y="-99392"/>
            <a:ext cx="3533340" cy="896399"/>
          </a:xfrm>
          <a:prstGeom prst="rect">
            <a:avLst/>
          </a:prstGeom>
        </p:spPr>
        <p:txBody>
          <a:bodyPr wrap="none">
            <a:spAutoFit/>
          </a:bodyPr>
          <a:lstStyle/>
          <a:p>
            <a:pPr>
              <a:lnSpc>
                <a:spcPct val="150000"/>
              </a:lnSpc>
            </a:pPr>
            <a:r>
              <a:rPr lang="hi-IN" sz="3800" b="1" dirty="0" smtClean="0">
                <a:solidFill>
                  <a:schemeClr val="tx1"/>
                </a:solidFill>
                <a:cs typeface="Kalimati" pitchFamily="2"/>
              </a:rPr>
              <a:t>एलियाको </a:t>
            </a:r>
            <a:r>
              <a:rPr lang="ne-NP" sz="3800" b="1" dirty="0" smtClean="0">
                <a:cs typeface="Kalimati" pitchFamily="2"/>
              </a:rPr>
              <a:t>चुनौती </a:t>
            </a:r>
            <a:endParaRPr lang="en-US" sz="3800" b="1" dirty="0">
              <a:solidFill>
                <a:schemeClr val="tx1"/>
              </a:solidFill>
              <a:cs typeface="Kalimati" pitchFamily="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b="1" dirty="0" smtClean="0">
                <a:solidFill>
                  <a:schemeClr val="tx1"/>
                </a:solidFill>
                <a:cs typeface="Kalimati" pitchFamily="2"/>
              </a:rPr>
              <a:t>२. प्रभु येशूले हामीलाई यो अधिकार र शक्ति दिनुहुन्छ।</a:t>
            </a:r>
          </a:p>
          <a:p>
            <a:pPr algn="l">
              <a:lnSpc>
                <a:spcPct val="150000"/>
              </a:lnSpc>
            </a:pPr>
            <a:endParaRPr lang="ne-NP" sz="2300" dirty="0" smtClean="0">
              <a:solidFill>
                <a:schemeClr val="tx1"/>
              </a:solidFill>
              <a:cs typeface="Kalimati" pitchFamily="2"/>
            </a:endParaRPr>
          </a:p>
          <a:p>
            <a:pPr algn="l">
              <a:lnSpc>
                <a:spcPct val="150000"/>
              </a:lnSpc>
            </a:pPr>
            <a:r>
              <a:rPr lang="hi-IN" sz="2300" dirty="0" smtClean="0">
                <a:solidFill>
                  <a:schemeClr val="tx1"/>
                </a:solidFill>
                <a:cs typeface="Kalimati" pitchFamily="2"/>
              </a:rPr>
              <a:t>लूका ९:१-६</a:t>
            </a:r>
            <a:endParaRPr lang="en-US" sz="2300" dirty="0" smtClean="0">
              <a:solidFill>
                <a:schemeClr val="tx1"/>
              </a:solidFill>
              <a:cs typeface="Kalimati" pitchFamily="2"/>
            </a:endParaRPr>
          </a:p>
          <a:p>
            <a:pPr algn="l">
              <a:lnSpc>
                <a:spcPct val="150000"/>
              </a:lnSpc>
            </a:pPr>
            <a:endParaRPr lang="hi-IN" sz="2300" dirty="0" smtClean="0">
              <a:solidFill>
                <a:schemeClr val="tx1"/>
              </a:solidFill>
              <a:cs typeface="Kalimati" pitchFamily="2"/>
            </a:endParaRPr>
          </a:p>
          <a:p>
            <a:pPr algn="l">
              <a:lnSpc>
                <a:spcPct val="150000"/>
              </a:lnSpc>
            </a:pPr>
            <a:r>
              <a:rPr lang="hi-IN" sz="2300" dirty="0">
                <a:solidFill>
                  <a:schemeClr val="tx1"/>
                </a:solidFill>
                <a:cs typeface="Kalimati" pitchFamily="2"/>
              </a:rPr>
              <a:t>६ तब तिनीहरू बिदा भए, र </a:t>
            </a:r>
            <a:r>
              <a:rPr lang="hi-IN" sz="2300" b="1" dirty="0">
                <a:solidFill>
                  <a:srgbClr val="C00000"/>
                </a:solidFill>
                <a:cs typeface="Kalimati" pitchFamily="2"/>
              </a:rPr>
              <a:t>सुसमाचार प्रचार गर्दै र सबैतिर रोगीहरूलाई निको पार्दै गाउँ-गाउँ गए</a:t>
            </a:r>
            <a:r>
              <a:rPr lang="hi-IN" sz="2300" b="1" dirty="0" smtClean="0">
                <a:solidFill>
                  <a:srgbClr val="C00000"/>
                </a:solidFill>
                <a:cs typeface="Kalimati" pitchFamily="2"/>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dirty="0" smtClean="0">
                <a:solidFill>
                  <a:schemeClr val="tx1"/>
                </a:solidFill>
                <a:cs typeface="Kalimati" pitchFamily="2"/>
              </a:rPr>
              <a:t>मत्ती </a:t>
            </a:r>
            <a:r>
              <a:rPr lang="hi-IN" sz="2300" dirty="0">
                <a:solidFill>
                  <a:schemeClr val="tx1"/>
                </a:solidFill>
                <a:cs typeface="Kalimati" pitchFamily="2"/>
              </a:rPr>
              <a:t>२८:१८-२०</a:t>
            </a:r>
          </a:p>
          <a:p>
            <a:pPr algn="l">
              <a:lnSpc>
                <a:spcPct val="150000"/>
              </a:lnSpc>
            </a:pPr>
            <a:r>
              <a:rPr lang="hi-IN" sz="2300" dirty="0">
                <a:solidFill>
                  <a:schemeClr val="tx1"/>
                </a:solidFill>
                <a:cs typeface="Kalimati" pitchFamily="2"/>
              </a:rPr>
              <a:t>१८ तब येशू तिनीहरूकहाँ आएर भन्‍नुभयो, “</a:t>
            </a:r>
            <a:r>
              <a:rPr lang="hi-IN" sz="2300" b="1" dirty="0">
                <a:solidFill>
                  <a:srgbClr val="C00000"/>
                </a:solidFill>
                <a:cs typeface="Kalimati" pitchFamily="2"/>
              </a:rPr>
              <a:t>स्‍वर्ग र पृथ्‍वीमा समस्‍त अधिकार मलाई दिइएको छ।</a:t>
            </a:r>
          </a:p>
          <a:p>
            <a:pPr algn="l">
              <a:lnSpc>
                <a:spcPct val="150000"/>
              </a:lnSpc>
            </a:pPr>
            <a:r>
              <a:rPr lang="hi-IN" sz="2300" dirty="0">
                <a:solidFill>
                  <a:schemeClr val="tx1"/>
                </a:solidFill>
                <a:cs typeface="Kalimati" pitchFamily="2"/>
              </a:rPr>
              <a:t>१९ यसकारण जाओ, र सबै देशका जातिहरूलाई चेला बनाओ, पिता र पुत्र र पवित्र आत्‍माको नाउँमा तिनीहरूलाई बप्‍तिस्‍मा देओ,</a:t>
            </a:r>
          </a:p>
          <a:p>
            <a:pPr algn="l">
              <a:lnSpc>
                <a:spcPct val="150000"/>
              </a:lnSpc>
            </a:pPr>
            <a:r>
              <a:rPr lang="hi-IN" sz="2300" dirty="0">
                <a:solidFill>
                  <a:schemeClr val="tx1"/>
                </a:solidFill>
                <a:cs typeface="Kalimati" pitchFamily="2"/>
              </a:rPr>
              <a:t>२० मैले तिमीहरूलाई आज्ञा गरेका सबै कुरा पालन गर्न तिनीहरूलाई सिकाओ। हेर, </a:t>
            </a:r>
            <a:r>
              <a:rPr lang="hi-IN" sz="2300" b="1" dirty="0">
                <a:solidFill>
                  <a:srgbClr val="C00000"/>
                </a:solidFill>
                <a:cs typeface="Kalimati" pitchFamily="2"/>
              </a:rPr>
              <a:t>म युगको अन्‍त्‍यसम्‍म सधैँ तिमीहरूका साथमा छु।”</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dirty="0">
                <a:solidFill>
                  <a:schemeClr val="tx1"/>
                </a:solidFill>
                <a:cs typeface="Kalimati" pitchFamily="2"/>
              </a:rPr>
              <a:t>मत्ती १०:५-८</a:t>
            </a:r>
          </a:p>
          <a:p>
            <a:pPr algn="l">
              <a:lnSpc>
                <a:spcPct val="150000"/>
              </a:lnSpc>
            </a:pPr>
            <a:endParaRPr lang="en-US" sz="2300" dirty="0" smtClean="0">
              <a:solidFill>
                <a:schemeClr val="tx1"/>
              </a:solidFill>
              <a:cs typeface="Kalimati" pitchFamily="2"/>
            </a:endParaRPr>
          </a:p>
          <a:p>
            <a:pPr algn="l">
              <a:lnSpc>
                <a:spcPct val="150000"/>
              </a:lnSpc>
            </a:pPr>
            <a:r>
              <a:rPr lang="hi-IN" sz="2300" dirty="0" smtClean="0">
                <a:solidFill>
                  <a:schemeClr val="tx1"/>
                </a:solidFill>
                <a:cs typeface="Kalimati" pitchFamily="2"/>
              </a:rPr>
              <a:t>७ </a:t>
            </a:r>
            <a:r>
              <a:rPr lang="hi-IN" sz="2300" dirty="0">
                <a:solidFill>
                  <a:schemeClr val="tx1"/>
                </a:solidFill>
                <a:cs typeface="Kalimati" pitchFamily="2"/>
              </a:rPr>
              <a:t>‘</a:t>
            </a:r>
            <a:r>
              <a:rPr lang="hi-IN" sz="2300" b="1" dirty="0">
                <a:solidFill>
                  <a:srgbClr val="C00000"/>
                </a:solidFill>
                <a:cs typeface="Kalimati" pitchFamily="2"/>
              </a:rPr>
              <a:t>स्‍वर्गको राज्‍य नजिकै आइपुगेको छ</a:t>
            </a:r>
            <a:r>
              <a:rPr lang="hi-IN" sz="2300" b="1" dirty="0" smtClean="0">
                <a:solidFill>
                  <a:srgbClr val="C00000"/>
                </a:solidFill>
                <a:cs typeface="Kalimati" pitchFamily="2"/>
              </a:rPr>
              <a:t>,</a:t>
            </a:r>
            <a:r>
              <a:rPr lang="en-US" sz="2300" b="1" dirty="0" smtClean="0">
                <a:solidFill>
                  <a:srgbClr val="C00000"/>
                </a:solidFill>
                <a:cs typeface="Kalimati" pitchFamily="2"/>
              </a:rPr>
              <a:t>’</a:t>
            </a:r>
            <a:r>
              <a:rPr lang="hi-IN" sz="2300" b="1" dirty="0" smtClean="0">
                <a:solidFill>
                  <a:srgbClr val="C00000"/>
                </a:solidFill>
                <a:cs typeface="Kalimati" pitchFamily="2"/>
              </a:rPr>
              <a:t> </a:t>
            </a:r>
            <a:r>
              <a:rPr lang="hi-IN" sz="2300" b="1" dirty="0">
                <a:solidFill>
                  <a:srgbClr val="C00000"/>
                </a:solidFill>
                <a:cs typeface="Kalimati" pitchFamily="2"/>
              </a:rPr>
              <a:t>भन्‍दै प्रचार गर।</a:t>
            </a:r>
          </a:p>
          <a:p>
            <a:pPr algn="l">
              <a:lnSpc>
                <a:spcPct val="150000"/>
              </a:lnSpc>
            </a:pPr>
            <a:r>
              <a:rPr lang="hi-IN" sz="2300" dirty="0">
                <a:solidFill>
                  <a:schemeClr val="tx1"/>
                </a:solidFill>
                <a:cs typeface="Kalimati" pitchFamily="2"/>
              </a:rPr>
              <a:t>८ </a:t>
            </a:r>
            <a:r>
              <a:rPr lang="hi-IN" sz="2300" b="1" dirty="0">
                <a:solidFill>
                  <a:srgbClr val="C00000"/>
                </a:solidFill>
                <a:cs typeface="Kalimati" pitchFamily="2"/>
              </a:rPr>
              <a:t>बिरामीहरूलाई निको पार, मरेकाहरूलाई जीवित पार, कुष्‍ठ-रोगीहरूलाई शुद्ध पार, भूतहरूलाई निकाल। तिमीहरूले सित्तैँमा पायौ, सित्तैँमा देओ।</a:t>
            </a:r>
          </a:p>
        </p:txBody>
      </p:sp>
    </p:spTree>
    <p:extLst>
      <p:ext uri="{BB962C8B-B14F-4D97-AF65-F5344CB8AC3E}">
        <p14:creationId xmlns:p14="http://schemas.microsoft.com/office/powerpoint/2010/main" val="15143542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260648"/>
            <a:ext cx="7992888" cy="6048672"/>
          </a:xfrm>
        </p:spPr>
        <p:txBody>
          <a:bodyPr>
            <a:noAutofit/>
          </a:bodyPr>
          <a:lstStyle/>
          <a:p>
            <a:pPr algn="l">
              <a:lnSpc>
                <a:spcPct val="150000"/>
              </a:lnSpc>
            </a:pPr>
            <a:r>
              <a:rPr lang="hi-IN" sz="2300" b="1" dirty="0">
                <a:solidFill>
                  <a:srgbClr val="C00000"/>
                </a:solidFill>
                <a:cs typeface="Kalimati" pitchFamily="2"/>
              </a:rPr>
              <a:t>३. </a:t>
            </a:r>
            <a:r>
              <a:rPr lang="hi-IN" sz="2300" b="1" dirty="0" smtClean="0">
                <a:solidFill>
                  <a:srgbClr val="C00000"/>
                </a:solidFill>
                <a:cs typeface="Kalimati" pitchFamily="2"/>
              </a:rPr>
              <a:t>चङ्गाइ </a:t>
            </a:r>
            <a:r>
              <a:rPr lang="hi-IN" sz="2300" b="1" dirty="0">
                <a:solidFill>
                  <a:srgbClr val="C00000"/>
                </a:solidFill>
                <a:cs typeface="Kalimati" pitchFamily="2"/>
              </a:rPr>
              <a:t>र सुसमाचार प्रचारबीच सम्बन्ध छ।</a:t>
            </a:r>
            <a:endParaRPr lang="en-US" sz="2300" b="1" dirty="0">
              <a:solidFill>
                <a:srgbClr val="C00000"/>
              </a:solidFill>
              <a:cs typeface="Kalimati" pitchFamily="2"/>
            </a:endParaRPr>
          </a:p>
          <a:p>
            <a:pPr algn="l">
              <a:lnSpc>
                <a:spcPct val="150000"/>
              </a:lnSpc>
            </a:pPr>
            <a:endParaRPr lang="en-US" sz="2300" dirty="0" smtClean="0">
              <a:solidFill>
                <a:schemeClr val="tx1"/>
              </a:solidFill>
              <a:cs typeface="Kalimati" pitchFamily="2"/>
            </a:endParaRPr>
          </a:p>
          <a:p>
            <a:pPr algn="l">
              <a:lnSpc>
                <a:spcPct val="150000"/>
              </a:lnSpc>
            </a:pPr>
            <a:r>
              <a:rPr lang="hi-IN" sz="2300" dirty="0" smtClean="0">
                <a:solidFill>
                  <a:schemeClr val="tx1"/>
                </a:solidFill>
                <a:cs typeface="Kalimati" pitchFamily="2"/>
              </a:rPr>
              <a:t>मर्कूस </a:t>
            </a:r>
            <a:r>
              <a:rPr lang="hi-IN" sz="2300" dirty="0">
                <a:solidFill>
                  <a:schemeClr val="tx1"/>
                </a:solidFill>
                <a:cs typeface="Kalimati" pitchFamily="2"/>
              </a:rPr>
              <a:t>१६:१५-१८</a:t>
            </a:r>
          </a:p>
          <a:p>
            <a:pPr algn="l">
              <a:lnSpc>
                <a:spcPct val="150000"/>
              </a:lnSpc>
            </a:pPr>
            <a:r>
              <a:rPr lang="hi-IN" sz="2300" dirty="0">
                <a:solidFill>
                  <a:schemeClr val="tx1"/>
                </a:solidFill>
                <a:cs typeface="Kalimati" pitchFamily="2"/>
              </a:rPr>
              <a:t>१५ अनि उहाँले तिनीहरूलाई भन्‍नुभयो, “सारा संसारमा गएर सारा सृष्‍टिलाई </a:t>
            </a:r>
            <a:r>
              <a:rPr lang="hi-IN" sz="2300" b="1" dirty="0">
                <a:solidFill>
                  <a:srgbClr val="C00000"/>
                </a:solidFill>
                <a:cs typeface="Kalimati" pitchFamily="2"/>
              </a:rPr>
              <a:t>सुसमाचार प्रचार गर।</a:t>
            </a:r>
          </a:p>
          <a:p>
            <a:pPr algn="l">
              <a:lnSpc>
                <a:spcPct val="150000"/>
              </a:lnSpc>
            </a:pPr>
            <a:r>
              <a:rPr lang="hi-IN" sz="2300" dirty="0">
                <a:solidFill>
                  <a:schemeClr val="tx1"/>
                </a:solidFill>
                <a:cs typeface="Kalimati" pitchFamily="2"/>
              </a:rPr>
              <a:t>१६ विश्‍वास गर्ने र बप्‍तिस्‍मा लिनेले उद्धार पाउनेछ, तर विश्‍वास नगर्ने दोषी ठहरिनेछ</a:t>
            </a:r>
            <a:r>
              <a:rPr lang="hi-IN" sz="2300" dirty="0" smtClean="0">
                <a:solidFill>
                  <a:schemeClr val="tx1"/>
                </a:solidFill>
                <a:cs typeface="Kalimati" pitchFamily="2"/>
              </a:rPr>
              <a:t>।</a:t>
            </a:r>
            <a:endParaRPr lang="hi-IN" sz="2300" dirty="0">
              <a:solidFill>
                <a:schemeClr val="tx1"/>
              </a:solidFill>
              <a:cs typeface="Kalimati" pitchFamily="2"/>
            </a:endParaRPr>
          </a:p>
        </p:txBody>
      </p:sp>
    </p:spTree>
    <p:extLst>
      <p:ext uri="{BB962C8B-B14F-4D97-AF65-F5344CB8AC3E}">
        <p14:creationId xmlns:p14="http://schemas.microsoft.com/office/powerpoint/2010/main" val="39597562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260648"/>
            <a:ext cx="7992888" cy="6048672"/>
          </a:xfrm>
        </p:spPr>
        <p:txBody>
          <a:bodyPr>
            <a:noAutofit/>
          </a:bodyPr>
          <a:lstStyle/>
          <a:p>
            <a:pPr algn="l">
              <a:lnSpc>
                <a:spcPct val="150000"/>
              </a:lnSpc>
            </a:pPr>
            <a:r>
              <a:rPr lang="hi-IN" sz="2300" dirty="0">
                <a:solidFill>
                  <a:schemeClr val="tx1"/>
                </a:solidFill>
                <a:cs typeface="Kalimati" pitchFamily="2"/>
              </a:rPr>
              <a:t>मर्कूस १६:१५-१८</a:t>
            </a:r>
          </a:p>
          <a:p>
            <a:pPr algn="l">
              <a:lnSpc>
                <a:spcPct val="150000"/>
              </a:lnSpc>
            </a:pPr>
            <a:r>
              <a:rPr lang="hi-IN" sz="2300" dirty="0" smtClean="0">
                <a:solidFill>
                  <a:schemeClr val="tx1"/>
                </a:solidFill>
                <a:cs typeface="Kalimati" pitchFamily="2"/>
              </a:rPr>
              <a:t>१७ विश्‍वास गर्नेहरूसँग यी चिन्‍हहरू हुनेछन्‌ – </a:t>
            </a:r>
            <a:r>
              <a:rPr lang="hi-IN" sz="2300" b="1" dirty="0" smtClean="0">
                <a:solidFill>
                  <a:srgbClr val="C00000"/>
                </a:solidFill>
                <a:cs typeface="Kalimati" pitchFamily="2"/>
              </a:rPr>
              <a:t>मेरो नाउँमा तिनीहरूले भूतहरू धपाउनेछन्‌</a:t>
            </a:r>
            <a:r>
              <a:rPr lang="hi-IN" sz="2300" dirty="0" smtClean="0">
                <a:solidFill>
                  <a:schemeClr val="tx1"/>
                </a:solidFill>
                <a:cs typeface="Kalimati" pitchFamily="2"/>
              </a:rPr>
              <a:t> , तिनीहरूले नयाँ भाषाहरूमा बोल्‍नेछन्‌,</a:t>
            </a:r>
          </a:p>
          <a:p>
            <a:pPr algn="l">
              <a:lnSpc>
                <a:spcPct val="150000"/>
              </a:lnSpc>
            </a:pPr>
            <a:r>
              <a:rPr lang="hi-IN" sz="2300" dirty="0" smtClean="0">
                <a:solidFill>
                  <a:schemeClr val="tx1"/>
                </a:solidFill>
                <a:cs typeface="Kalimati" pitchFamily="2"/>
              </a:rPr>
              <a:t>१८ </a:t>
            </a:r>
            <a:r>
              <a:rPr lang="hi-IN" sz="2300" dirty="0">
                <a:solidFill>
                  <a:schemeClr val="tx1"/>
                </a:solidFill>
                <a:cs typeface="Kalimati" pitchFamily="2"/>
              </a:rPr>
              <a:t>तिनीहरूले सर्पहरू समात्‍नेछन्‌ र कुनै विषालु कुरा पिए तापनि कुनै किसिमले त्‍यसले तिनीहरूको हानि गर्नेछैन। </a:t>
            </a:r>
            <a:r>
              <a:rPr lang="hi-IN" sz="2300" b="1" dirty="0">
                <a:solidFill>
                  <a:srgbClr val="C00000"/>
                </a:solidFill>
                <a:cs typeface="Kalimati" pitchFamily="2"/>
              </a:rPr>
              <a:t>तिनीहरूले रोगीहरूमाथि आफ्‍ना हात राख्‍नेछन्‌ र तिनीहरू निको हुनेछन्‌।</a:t>
            </a:r>
          </a:p>
        </p:txBody>
      </p:sp>
    </p:spTree>
    <p:extLst>
      <p:ext uri="{BB962C8B-B14F-4D97-AF65-F5344CB8AC3E}">
        <p14:creationId xmlns:p14="http://schemas.microsoft.com/office/powerpoint/2010/main" val="33383120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b="1" dirty="0">
                <a:solidFill>
                  <a:srgbClr val="C00000"/>
                </a:solidFill>
                <a:cs typeface="Kalimati" pitchFamily="2"/>
              </a:rPr>
              <a:t>४. </a:t>
            </a:r>
            <a:r>
              <a:rPr lang="hi-IN" sz="2300" b="1" dirty="0" smtClean="0">
                <a:solidFill>
                  <a:srgbClr val="C00000"/>
                </a:solidFill>
                <a:cs typeface="Kalimati" pitchFamily="2"/>
              </a:rPr>
              <a:t>चङ्गाइको </a:t>
            </a:r>
            <a:r>
              <a:rPr lang="hi-IN" sz="2300" b="1" dirty="0">
                <a:solidFill>
                  <a:srgbClr val="C00000"/>
                </a:solidFill>
                <a:cs typeface="Kalimati" pitchFamily="2"/>
              </a:rPr>
              <a:t>अधिकार हरेक </a:t>
            </a:r>
            <a:r>
              <a:rPr lang="ne-NP" sz="2300" b="1" dirty="0" smtClean="0">
                <a:solidFill>
                  <a:srgbClr val="C00000"/>
                </a:solidFill>
                <a:cs typeface="Kalimati" pitchFamily="2"/>
              </a:rPr>
              <a:t>विश्‍वा</a:t>
            </a:r>
            <a:r>
              <a:rPr lang="hi-IN" sz="2300" b="1" dirty="0" smtClean="0">
                <a:solidFill>
                  <a:srgbClr val="C00000"/>
                </a:solidFill>
                <a:cs typeface="Kalimati" pitchFamily="2"/>
              </a:rPr>
              <a:t>सीको </a:t>
            </a:r>
            <a:r>
              <a:rPr lang="hi-IN" sz="2300" b="1" dirty="0">
                <a:solidFill>
                  <a:srgbClr val="C00000"/>
                </a:solidFill>
                <a:cs typeface="Kalimati" pitchFamily="2"/>
              </a:rPr>
              <a:t>हक हो तर पवित्र आत्माद्वारा चङ्गाइको वरदान होइन।</a:t>
            </a:r>
          </a:p>
          <a:p>
            <a:pPr algn="l">
              <a:lnSpc>
                <a:spcPct val="150000"/>
              </a:lnSpc>
            </a:pPr>
            <a:endParaRPr lang="en-US" sz="2300" dirty="0" smtClean="0">
              <a:solidFill>
                <a:schemeClr val="tx1"/>
              </a:solidFill>
              <a:cs typeface="Kalimati" pitchFamily="2"/>
            </a:endParaRPr>
          </a:p>
          <a:p>
            <a:pPr algn="l">
              <a:lnSpc>
                <a:spcPct val="150000"/>
              </a:lnSpc>
            </a:pPr>
            <a:r>
              <a:rPr lang="hi-IN" sz="2300" dirty="0" smtClean="0">
                <a:solidFill>
                  <a:schemeClr val="tx1"/>
                </a:solidFill>
                <a:cs typeface="Kalimati" pitchFamily="2"/>
              </a:rPr>
              <a:t>१ </a:t>
            </a:r>
            <a:r>
              <a:rPr lang="hi-IN" sz="2300" dirty="0">
                <a:solidFill>
                  <a:schemeClr val="tx1"/>
                </a:solidFill>
                <a:cs typeface="Kalimati" pitchFamily="2"/>
              </a:rPr>
              <a:t>कोरिन्थी १२:९ - कसैलाई उनै पवित्र आत्‍माद्वारा विश्‍वास गर्ने, </a:t>
            </a:r>
            <a:r>
              <a:rPr lang="hi-IN" sz="2300" b="1" dirty="0">
                <a:solidFill>
                  <a:srgbClr val="C00000"/>
                </a:solidFill>
                <a:cs typeface="Kalimati" pitchFamily="2"/>
              </a:rPr>
              <a:t>कसैलाई उनै एक पवित्र आत्‍माद्वारा रोग निको पार्ने वरदानहरू दिइएका छन्‌</a:t>
            </a:r>
            <a:r>
              <a:rPr lang="hi-IN" sz="2300" dirty="0">
                <a:solidFill>
                  <a:schemeClr val="tx1"/>
                </a:solidFill>
                <a:cs typeface="Kalimati" pitchFamily="2"/>
              </a:rPr>
              <a:t> ,</a:t>
            </a:r>
            <a:endParaRPr lang="hi-IN" sz="2300" dirty="0" smtClean="0">
              <a:solidFill>
                <a:schemeClr val="tx1"/>
              </a:solidFill>
              <a:cs typeface="Kalimati" pitchFamily="2"/>
            </a:endParaRPr>
          </a:p>
        </p:txBody>
      </p:sp>
    </p:spTree>
    <p:extLst>
      <p:ext uri="{BB962C8B-B14F-4D97-AF65-F5344CB8AC3E}">
        <p14:creationId xmlns:p14="http://schemas.microsoft.com/office/powerpoint/2010/main" val="39666402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b="1" dirty="0">
                <a:solidFill>
                  <a:srgbClr val="C00000"/>
                </a:solidFill>
                <a:cs typeface="Kalimati" pitchFamily="2"/>
              </a:rPr>
              <a:t>५. हामीमा पहाडहरू हटाउनसक्ने विश्‍वास </a:t>
            </a:r>
            <a:r>
              <a:rPr lang="hi-IN" sz="2300" b="1" dirty="0" smtClean="0">
                <a:solidFill>
                  <a:srgbClr val="C00000"/>
                </a:solidFill>
                <a:cs typeface="Kalimati" pitchFamily="2"/>
              </a:rPr>
              <a:t>हुनुपर्छ</a:t>
            </a:r>
            <a:endParaRPr lang="en-US" sz="2300" b="1" dirty="0" smtClean="0">
              <a:solidFill>
                <a:srgbClr val="C00000"/>
              </a:solidFill>
              <a:cs typeface="Kalimati" pitchFamily="2"/>
            </a:endParaRPr>
          </a:p>
          <a:p>
            <a:pPr algn="l">
              <a:lnSpc>
                <a:spcPct val="150000"/>
              </a:lnSpc>
            </a:pPr>
            <a:endParaRPr lang="en-US" sz="2300" b="1" dirty="0">
              <a:solidFill>
                <a:schemeClr val="tx1"/>
              </a:solidFill>
              <a:cs typeface="Kalimati" pitchFamily="2"/>
            </a:endParaRPr>
          </a:p>
          <a:p>
            <a:pPr algn="l">
              <a:lnSpc>
                <a:spcPct val="150000"/>
              </a:lnSpc>
            </a:pPr>
            <a:r>
              <a:rPr lang="hi-IN" sz="2300" dirty="0">
                <a:solidFill>
                  <a:schemeClr val="tx1"/>
                </a:solidFill>
                <a:cs typeface="Kalimati" pitchFamily="2"/>
              </a:rPr>
              <a:t>मर्कूस ११:२२-२५</a:t>
            </a:r>
          </a:p>
          <a:p>
            <a:pPr algn="l">
              <a:lnSpc>
                <a:spcPct val="150000"/>
              </a:lnSpc>
            </a:pPr>
            <a:endParaRPr lang="en-US" sz="2300" dirty="0" smtClean="0">
              <a:solidFill>
                <a:schemeClr val="tx1"/>
              </a:solidFill>
              <a:cs typeface="Kalimati" pitchFamily="2"/>
            </a:endParaRPr>
          </a:p>
          <a:p>
            <a:pPr algn="l">
              <a:lnSpc>
                <a:spcPct val="150000"/>
              </a:lnSpc>
            </a:pPr>
            <a:r>
              <a:rPr lang="hi-IN" sz="2300" dirty="0" smtClean="0">
                <a:solidFill>
                  <a:schemeClr val="tx1"/>
                </a:solidFill>
                <a:cs typeface="Kalimati" pitchFamily="2"/>
              </a:rPr>
              <a:t>२३ </a:t>
            </a:r>
            <a:r>
              <a:rPr lang="hi-IN" sz="2300" dirty="0">
                <a:solidFill>
                  <a:schemeClr val="tx1"/>
                </a:solidFill>
                <a:cs typeface="Kalimati" pitchFamily="2"/>
              </a:rPr>
              <a:t>साँच्‍चै म तिमीहरूलाई भन्‍दछु, यदि </a:t>
            </a:r>
            <a:r>
              <a:rPr lang="hi-IN" sz="2300" b="1" dirty="0">
                <a:solidFill>
                  <a:srgbClr val="C00000"/>
                </a:solidFill>
                <a:cs typeface="Kalimati" pitchFamily="2"/>
              </a:rPr>
              <a:t>कसैले आफ्‍नो हृदयमा शङ्का गर्दैन तर आफूले भनेका कुरा पूरा हुन्‍छ भनी विश्‍वास गरेर यस पहाड़लाई </a:t>
            </a:r>
            <a:r>
              <a:rPr lang="ne-NP" sz="2300" b="1" dirty="0" smtClean="0">
                <a:solidFill>
                  <a:srgbClr val="C00000"/>
                </a:solidFill>
                <a:latin typeface="+mj-lt"/>
                <a:cs typeface="Kalimati" pitchFamily="2"/>
              </a:rPr>
              <a:t>‘</a:t>
            </a:r>
            <a:r>
              <a:rPr lang="hi-IN" sz="2300" b="1" dirty="0" smtClean="0">
                <a:solidFill>
                  <a:srgbClr val="C00000"/>
                </a:solidFill>
                <a:cs typeface="Kalimati" pitchFamily="2"/>
              </a:rPr>
              <a:t>उखेलिएर </a:t>
            </a:r>
            <a:r>
              <a:rPr lang="hi-IN" sz="2300" b="1" dirty="0">
                <a:solidFill>
                  <a:srgbClr val="C00000"/>
                </a:solidFill>
                <a:cs typeface="Kalimati" pitchFamily="2"/>
              </a:rPr>
              <a:t>तँ समुद्रमा </a:t>
            </a:r>
            <a:r>
              <a:rPr lang="hi-IN" sz="2300" b="1" dirty="0" smtClean="0">
                <a:solidFill>
                  <a:srgbClr val="C00000"/>
                </a:solidFill>
                <a:cs typeface="Kalimati" pitchFamily="2"/>
              </a:rPr>
              <a:t>खस्‌</a:t>
            </a:r>
            <a:r>
              <a:rPr lang="ne-NP" sz="2300" b="1" dirty="0" smtClean="0">
                <a:solidFill>
                  <a:srgbClr val="C00000"/>
                </a:solidFill>
                <a:cs typeface="Kalimati" pitchFamily="2"/>
              </a:rPr>
              <a:t>‘ </a:t>
            </a:r>
            <a:r>
              <a:rPr lang="hi-IN" sz="2300" b="1" dirty="0" smtClean="0">
                <a:solidFill>
                  <a:srgbClr val="C00000"/>
                </a:solidFill>
                <a:cs typeface="Kalimati" pitchFamily="2"/>
              </a:rPr>
              <a:t>भन्‍यो </a:t>
            </a:r>
            <a:r>
              <a:rPr lang="hi-IN" sz="2300" b="1" dirty="0">
                <a:solidFill>
                  <a:srgbClr val="C00000"/>
                </a:solidFill>
                <a:cs typeface="Kalimati" pitchFamily="2"/>
              </a:rPr>
              <a:t>भने, त्‍यसको निम्‍ति त्‍यस्‍तै हुनेछ। </a:t>
            </a:r>
          </a:p>
          <a:p>
            <a:pPr algn="l">
              <a:lnSpc>
                <a:spcPct val="150000"/>
              </a:lnSpc>
            </a:pPr>
            <a:endParaRPr lang="hi-IN" sz="2300" b="1" dirty="0" smtClean="0">
              <a:solidFill>
                <a:schemeClr val="tx1"/>
              </a:solidFill>
              <a:cs typeface="Kalimati" pitchFamily="2"/>
            </a:endParaRPr>
          </a:p>
        </p:txBody>
      </p:sp>
    </p:spTree>
    <p:extLst>
      <p:ext uri="{BB962C8B-B14F-4D97-AF65-F5344CB8AC3E}">
        <p14:creationId xmlns:p14="http://schemas.microsoft.com/office/powerpoint/2010/main" val="39666402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404664"/>
            <a:ext cx="7992888" cy="5832648"/>
          </a:xfrm>
        </p:spPr>
        <p:txBody>
          <a:bodyPr>
            <a:noAutofit/>
          </a:bodyPr>
          <a:lstStyle/>
          <a:p>
            <a:pPr algn="l">
              <a:lnSpc>
                <a:spcPct val="150000"/>
              </a:lnSpc>
            </a:pPr>
            <a:r>
              <a:rPr lang="hi-IN" sz="2300" dirty="0">
                <a:solidFill>
                  <a:schemeClr val="tx1"/>
                </a:solidFill>
                <a:cs typeface="Kalimati" pitchFamily="2"/>
              </a:rPr>
              <a:t>मत्ती १७:१४-२०</a:t>
            </a:r>
          </a:p>
          <a:p>
            <a:pPr algn="l">
              <a:lnSpc>
                <a:spcPct val="150000"/>
              </a:lnSpc>
            </a:pPr>
            <a:r>
              <a:rPr lang="hi-IN" sz="2300" dirty="0" smtClean="0">
                <a:solidFill>
                  <a:schemeClr val="tx1"/>
                </a:solidFill>
                <a:cs typeface="Kalimati" pitchFamily="2"/>
              </a:rPr>
              <a:t>१८ </a:t>
            </a:r>
            <a:r>
              <a:rPr lang="hi-IN" sz="2300" b="1" dirty="0">
                <a:solidFill>
                  <a:srgbClr val="C00000"/>
                </a:solidFill>
                <a:cs typeface="Kalimati" pitchFamily="2"/>
              </a:rPr>
              <a:t>येशूले त्‍यसलाई हकार्नुभयो, र भूतात्‍मा त्‍यसबाट निस्‍किगयो।</a:t>
            </a:r>
            <a:r>
              <a:rPr lang="hi-IN" sz="2300" dirty="0">
                <a:solidFill>
                  <a:schemeClr val="tx1"/>
                </a:solidFill>
                <a:cs typeface="Kalimati" pitchFamily="2"/>
              </a:rPr>
              <a:t> त्‍यो केटो तुरुन्‍तै निको भयो।</a:t>
            </a:r>
          </a:p>
          <a:p>
            <a:pPr algn="l">
              <a:lnSpc>
                <a:spcPct val="150000"/>
              </a:lnSpc>
            </a:pPr>
            <a:r>
              <a:rPr lang="hi-IN" sz="2300" dirty="0">
                <a:solidFill>
                  <a:schemeClr val="tx1"/>
                </a:solidFill>
                <a:cs typeface="Kalimati" pitchFamily="2"/>
              </a:rPr>
              <a:t>१९ तब चेलाहरूले येशूकहाँ गुप्‍तमा आएर भने, “हामीहरूले त्‍यसलाई किन निकाल्‍न सकेनौं</a:t>
            </a:r>
            <a:r>
              <a:rPr lang="hi-IN" sz="2300" dirty="0" smtClean="0">
                <a:solidFill>
                  <a:schemeClr val="tx1"/>
                </a:solidFill>
                <a:cs typeface="Kalimati" pitchFamily="2"/>
              </a:rPr>
              <a:t>?”</a:t>
            </a:r>
            <a:endParaRPr lang="en-US" sz="2300" dirty="0" smtClean="0">
              <a:solidFill>
                <a:schemeClr val="tx1"/>
              </a:solidFill>
              <a:cs typeface="Kalimati" pitchFamily="2"/>
            </a:endParaRPr>
          </a:p>
          <a:p>
            <a:pPr algn="l">
              <a:lnSpc>
                <a:spcPct val="150000"/>
              </a:lnSpc>
            </a:pPr>
            <a:r>
              <a:rPr lang="hi-IN" sz="2300" dirty="0" smtClean="0">
                <a:solidFill>
                  <a:schemeClr val="tx1"/>
                </a:solidFill>
                <a:cs typeface="Kalimati" pitchFamily="2"/>
              </a:rPr>
              <a:t>२० उहाँले तिनीहरूलाई भन्‍नुभयो, “</a:t>
            </a:r>
            <a:r>
              <a:rPr lang="hi-IN" sz="2300" b="1" dirty="0" smtClean="0">
                <a:solidFill>
                  <a:srgbClr val="C00000"/>
                </a:solidFill>
                <a:cs typeface="Kalimati" pitchFamily="2"/>
              </a:rPr>
              <a:t>तिमीहरूका अल्‍पविश्‍वासको कारणले हो। साँच्‍चै, म तिमीहरूलाई भन्‍दछु, कि तिमीहरूमा एउटा रायोको दानाजति विश्‍वास भएदेखि यस डाँड़ालाई ‘यहाँबाट </a:t>
            </a:r>
            <a:r>
              <a:rPr lang="hi-IN" sz="2300" b="1" dirty="0">
                <a:solidFill>
                  <a:srgbClr val="C00000"/>
                </a:solidFill>
                <a:cs typeface="Kalimati" pitchFamily="2"/>
              </a:rPr>
              <a:t>हटिजा ‘ भन्‍यौ </a:t>
            </a:r>
            <a:r>
              <a:rPr lang="hi-IN" sz="2300" b="1" dirty="0" smtClean="0">
                <a:solidFill>
                  <a:srgbClr val="C00000"/>
                </a:solidFill>
                <a:cs typeface="Kalimati" pitchFamily="2"/>
              </a:rPr>
              <a:t>भने त्‍यो हटिजानेछ। र तिमीहरूका निम्‍ति केही असम्‍भव हुनेछैन।</a:t>
            </a:r>
            <a:endParaRPr lang="hi-IN" sz="2300" b="1" dirty="0">
              <a:solidFill>
                <a:srgbClr val="C00000"/>
              </a:solidFill>
              <a:cs typeface="Kalimati" pitchFamily="2"/>
            </a:endParaRPr>
          </a:p>
        </p:txBody>
      </p:sp>
    </p:spTree>
    <p:extLst>
      <p:ext uri="{BB962C8B-B14F-4D97-AF65-F5344CB8AC3E}">
        <p14:creationId xmlns:p14="http://schemas.microsoft.com/office/powerpoint/2010/main" val="39666402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b="1" dirty="0">
                <a:solidFill>
                  <a:srgbClr val="C00000"/>
                </a:solidFill>
                <a:cs typeface="Kalimati" pitchFamily="2"/>
              </a:rPr>
              <a:t>६. रोगहरू र </a:t>
            </a:r>
            <a:r>
              <a:rPr lang="hi-IN" sz="2300" b="1" dirty="0" smtClean="0">
                <a:solidFill>
                  <a:srgbClr val="C00000"/>
                </a:solidFill>
                <a:cs typeface="Kalimati" pitchFamily="2"/>
              </a:rPr>
              <a:t>भूतात्माहरूलाई </a:t>
            </a:r>
            <a:r>
              <a:rPr lang="hi-IN" sz="2300" b="1" dirty="0">
                <a:solidFill>
                  <a:srgbClr val="C00000"/>
                </a:solidFill>
                <a:cs typeface="Kalimati" pitchFamily="2"/>
              </a:rPr>
              <a:t>प्रभु येशूको नाउँमा निस्कन सक्दैन भनेर शङ्का </a:t>
            </a:r>
            <a:r>
              <a:rPr lang="hi-IN" sz="2300" b="1" dirty="0" smtClean="0">
                <a:solidFill>
                  <a:srgbClr val="C00000"/>
                </a:solidFill>
                <a:cs typeface="Kalimati" pitchFamily="2"/>
              </a:rPr>
              <a:t>गर्नु </a:t>
            </a:r>
            <a:r>
              <a:rPr lang="hi-IN" sz="2300" b="1" dirty="0">
                <a:solidFill>
                  <a:srgbClr val="C00000"/>
                </a:solidFill>
                <a:cs typeface="Kalimati" pitchFamily="2"/>
              </a:rPr>
              <a:t>हुँदैन</a:t>
            </a:r>
            <a:r>
              <a:rPr lang="hi-IN" sz="2300" b="1" dirty="0" smtClean="0">
                <a:solidFill>
                  <a:srgbClr val="C00000"/>
                </a:solidFill>
                <a:cs typeface="Kalimati" pitchFamily="2"/>
              </a:rPr>
              <a:t>।</a:t>
            </a:r>
            <a:endParaRPr lang="en-US" sz="2300" b="1" dirty="0" smtClean="0">
              <a:solidFill>
                <a:srgbClr val="C00000"/>
              </a:solidFill>
              <a:cs typeface="Kalimati" pitchFamily="2"/>
            </a:endParaRPr>
          </a:p>
          <a:p>
            <a:pPr algn="l">
              <a:lnSpc>
                <a:spcPct val="150000"/>
              </a:lnSpc>
            </a:pPr>
            <a:endParaRPr lang="en-US" sz="2300" b="1" dirty="0">
              <a:solidFill>
                <a:srgbClr val="C00000"/>
              </a:solidFill>
              <a:cs typeface="Kalimati" pitchFamily="2"/>
            </a:endParaRPr>
          </a:p>
          <a:p>
            <a:pPr algn="l">
              <a:lnSpc>
                <a:spcPct val="150000"/>
              </a:lnSpc>
            </a:pPr>
            <a:endParaRPr lang="en-US" sz="2300" b="1" dirty="0" smtClean="0">
              <a:solidFill>
                <a:srgbClr val="C00000"/>
              </a:solidFill>
              <a:cs typeface="Kalimati" pitchFamily="2"/>
            </a:endParaRPr>
          </a:p>
          <a:p>
            <a:pPr algn="l">
              <a:lnSpc>
                <a:spcPct val="150000"/>
              </a:lnSpc>
            </a:pPr>
            <a:endParaRPr lang="hi-IN" sz="2300" b="1" dirty="0" smtClean="0">
              <a:solidFill>
                <a:srgbClr val="C00000"/>
              </a:solidFill>
              <a:cs typeface="Kalimati" pitchFamily="2"/>
            </a:endParaRPr>
          </a:p>
        </p:txBody>
      </p:sp>
      <p:pic>
        <p:nvPicPr>
          <p:cNvPr id="1026" name="Picture 2" descr="http://hookedonthebook.com/wp-content/uploads/2012/07/jesus-pulls-peter-from-water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1772816"/>
            <a:ext cx="6840760" cy="4529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66402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dirty="0">
                <a:solidFill>
                  <a:schemeClr val="tx1"/>
                </a:solidFill>
                <a:cs typeface="Kalimati" pitchFamily="2"/>
              </a:rPr>
              <a:t>मत्ती </a:t>
            </a:r>
            <a:r>
              <a:rPr lang="hi-IN" sz="2300" dirty="0" smtClean="0">
                <a:solidFill>
                  <a:schemeClr val="tx1"/>
                </a:solidFill>
                <a:cs typeface="Kalimati" pitchFamily="2"/>
              </a:rPr>
              <a:t>१४:२५-३१</a:t>
            </a:r>
            <a:endParaRPr lang="en-US" sz="2300" dirty="0" smtClean="0">
              <a:solidFill>
                <a:schemeClr val="tx1"/>
              </a:solidFill>
              <a:cs typeface="Kalimati" pitchFamily="2"/>
            </a:endParaRPr>
          </a:p>
          <a:p>
            <a:pPr algn="l">
              <a:lnSpc>
                <a:spcPct val="150000"/>
              </a:lnSpc>
            </a:pPr>
            <a:r>
              <a:rPr lang="hi-IN" sz="2300" dirty="0">
                <a:solidFill>
                  <a:schemeClr val="tx1"/>
                </a:solidFill>
                <a:cs typeface="Kalimati" pitchFamily="2"/>
              </a:rPr>
              <a:t>२९ उहाँले भन्‍नुभयो, “</a:t>
            </a:r>
            <a:r>
              <a:rPr lang="hi-IN" sz="2300" b="1" dirty="0">
                <a:solidFill>
                  <a:srgbClr val="C00000"/>
                </a:solidFill>
                <a:cs typeface="Kalimati" pitchFamily="2"/>
              </a:rPr>
              <a:t>आऊ</a:t>
            </a:r>
            <a:r>
              <a:rPr lang="hi-IN" sz="2300" dirty="0">
                <a:solidFill>
                  <a:schemeClr val="tx1"/>
                </a:solidFill>
                <a:cs typeface="Kalimati" pitchFamily="2"/>
              </a:rPr>
              <a:t>।” पत्रुस डुङ्गाबाट ओर्लेर येशूकहाँ जानलाई पानीमाथि हिँड्‌न लागे।</a:t>
            </a:r>
          </a:p>
          <a:p>
            <a:pPr algn="l">
              <a:lnSpc>
                <a:spcPct val="150000"/>
              </a:lnSpc>
            </a:pPr>
            <a:r>
              <a:rPr lang="hi-IN" sz="2300" dirty="0">
                <a:solidFill>
                  <a:schemeClr val="tx1"/>
                </a:solidFill>
                <a:cs typeface="Kalimati" pitchFamily="2"/>
              </a:rPr>
              <a:t>३० तर </a:t>
            </a:r>
            <a:r>
              <a:rPr lang="hi-IN" sz="2300" b="1" dirty="0">
                <a:solidFill>
                  <a:srgbClr val="C00000"/>
                </a:solidFill>
                <a:cs typeface="Kalimati" pitchFamily="2"/>
              </a:rPr>
              <a:t>बतास जोड़ले चलेको देखेर तिनी डराए, र जब डुब्‍नै लागे</a:t>
            </a:r>
            <a:r>
              <a:rPr lang="hi-IN" sz="2300" dirty="0">
                <a:solidFill>
                  <a:schemeClr val="tx1"/>
                </a:solidFill>
                <a:cs typeface="Kalimati" pitchFamily="2"/>
              </a:rPr>
              <a:t> तब तिनले चिच्‍च्‍याएर भने, “हे प्रभु, मलाई बचाउनुहोस्‌।”</a:t>
            </a:r>
          </a:p>
          <a:p>
            <a:pPr algn="l">
              <a:lnSpc>
                <a:spcPct val="150000"/>
              </a:lnSpc>
            </a:pPr>
            <a:r>
              <a:rPr lang="hi-IN" sz="2300" dirty="0">
                <a:solidFill>
                  <a:schemeClr val="tx1"/>
                </a:solidFill>
                <a:cs typeface="Kalimati" pitchFamily="2"/>
              </a:rPr>
              <a:t>३१ तब येशूले झट्टै हात पसारेर तिनलाई समातिहाल्‍नुभयो, र तिनलाई भन्‍नुभयो, “</a:t>
            </a:r>
            <a:r>
              <a:rPr lang="hi-IN" sz="2300" b="1" dirty="0">
                <a:solidFill>
                  <a:srgbClr val="C00000"/>
                </a:solidFill>
                <a:cs typeface="Kalimati" pitchFamily="2"/>
              </a:rPr>
              <a:t>ए अल्‍पविश्‍वासी, किन शङ्का गर्‍यौ?</a:t>
            </a:r>
            <a:r>
              <a:rPr lang="hi-IN" sz="2300" dirty="0">
                <a:solidFill>
                  <a:schemeClr val="tx1"/>
                </a:solidFill>
                <a:cs typeface="Kalimati" pitchFamily="2"/>
              </a:rPr>
              <a:t>”</a:t>
            </a:r>
          </a:p>
          <a:p>
            <a:pPr algn="l">
              <a:lnSpc>
                <a:spcPct val="150000"/>
              </a:lnSpc>
            </a:pPr>
            <a:endParaRPr lang="hi-IN" sz="2300" dirty="0" smtClean="0">
              <a:solidFill>
                <a:schemeClr val="tx1"/>
              </a:solidFill>
              <a:cs typeface="Kalimati" pitchFamily="2"/>
            </a:endParaRPr>
          </a:p>
        </p:txBody>
      </p:sp>
    </p:spTree>
    <p:extLst>
      <p:ext uri="{BB962C8B-B14F-4D97-AF65-F5344CB8AC3E}">
        <p14:creationId xmlns:p14="http://schemas.microsoft.com/office/powerpoint/2010/main" val="3966640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332656"/>
            <a:ext cx="7992888" cy="5832648"/>
          </a:xfrm>
        </p:spPr>
        <p:txBody>
          <a:bodyPr>
            <a:noAutofit/>
          </a:bodyPr>
          <a:lstStyle/>
          <a:p>
            <a:pPr algn="l">
              <a:lnSpc>
                <a:spcPct val="150000"/>
              </a:lnSpc>
            </a:pPr>
            <a:r>
              <a:rPr lang="hi-IN" sz="2300" b="1" dirty="0">
                <a:solidFill>
                  <a:schemeClr val="tx1"/>
                </a:solidFill>
                <a:cs typeface="Kalimati" pitchFamily="2"/>
              </a:rPr>
              <a:t>एलियाको </a:t>
            </a:r>
            <a:r>
              <a:rPr lang="hi-IN" sz="2300" b="1" dirty="0" smtClean="0">
                <a:solidFill>
                  <a:schemeClr val="tx1"/>
                </a:solidFill>
                <a:cs typeface="Kalimati" pitchFamily="2"/>
              </a:rPr>
              <a:t>चुनौती</a:t>
            </a:r>
            <a:endParaRPr lang="en-US" sz="2300" b="1" dirty="0">
              <a:solidFill>
                <a:schemeClr val="tx1"/>
              </a:solidFill>
              <a:cs typeface="Kalimati" pitchFamily="2"/>
            </a:endParaRPr>
          </a:p>
          <a:p>
            <a:pPr algn="l">
              <a:lnSpc>
                <a:spcPct val="150000"/>
              </a:lnSpc>
            </a:pPr>
            <a:r>
              <a:rPr lang="hi-IN" sz="2300" b="1" dirty="0">
                <a:solidFill>
                  <a:schemeClr val="tx1"/>
                </a:solidFill>
                <a:cs typeface="Kalimati" pitchFamily="2"/>
              </a:rPr>
              <a:t>१ राजा १८:३७-३९</a:t>
            </a:r>
            <a:endParaRPr lang="en-US" sz="2300" b="1" dirty="0">
              <a:solidFill>
                <a:schemeClr val="tx1"/>
              </a:solidFill>
              <a:cs typeface="Kalimati" pitchFamily="2"/>
            </a:endParaRPr>
          </a:p>
          <a:p>
            <a:pPr algn="l">
              <a:lnSpc>
                <a:spcPct val="150000"/>
              </a:lnSpc>
            </a:pPr>
            <a:r>
              <a:rPr lang="hi-IN" sz="2300" b="1" dirty="0">
                <a:solidFill>
                  <a:schemeClr val="tx1"/>
                </a:solidFill>
                <a:cs typeface="Kalimati" pitchFamily="2"/>
              </a:rPr>
              <a:t>३७ मलाई जवाफ </a:t>
            </a:r>
            <a:r>
              <a:rPr lang="hi-IN" sz="2300" b="1" dirty="0" smtClean="0">
                <a:solidFill>
                  <a:schemeClr val="tx1"/>
                </a:solidFill>
                <a:cs typeface="Kalimati" pitchFamily="2"/>
              </a:rPr>
              <a:t>दिनुहोस्</a:t>
            </a:r>
            <a:r>
              <a:rPr lang="en-US" sz="2300" b="1" dirty="0" smtClean="0">
                <a:solidFill>
                  <a:schemeClr val="tx1"/>
                </a:solidFill>
                <a:cs typeface="Kalimati" pitchFamily="2"/>
              </a:rPr>
              <a:t> </a:t>
            </a:r>
            <a:r>
              <a:rPr lang="en-GB" sz="2300" b="1" dirty="0" smtClean="0">
                <a:solidFill>
                  <a:schemeClr val="tx1"/>
                </a:solidFill>
                <a:cs typeface="Kalimati" pitchFamily="2"/>
              </a:rPr>
              <a:t>, </a:t>
            </a:r>
            <a:r>
              <a:rPr lang="hi-IN" sz="2300" b="1" dirty="0">
                <a:solidFill>
                  <a:srgbClr val="C00000"/>
                </a:solidFill>
                <a:cs typeface="Kalimati" pitchFamily="2"/>
              </a:rPr>
              <a:t>हे </a:t>
            </a:r>
            <a:r>
              <a:rPr lang="hi-IN" sz="2300" b="1" dirty="0" smtClean="0">
                <a:solidFill>
                  <a:srgbClr val="C00000"/>
                </a:solidFill>
                <a:cs typeface="Kalimati" pitchFamily="2"/>
              </a:rPr>
              <a:t>परमप्रभु</a:t>
            </a:r>
            <a:r>
              <a:rPr lang="en-US" sz="2300" b="1" dirty="0" smtClean="0">
                <a:solidFill>
                  <a:srgbClr val="C00000"/>
                </a:solidFill>
                <a:cs typeface="Kalimati" pitchFamily="2"/>
              </a:rPr>
              <a:t> </a:t>
            </a:r>
            <a:r>
              <a:rPr lang="en-GB" sz="2300" b="1" dirty="0" smtClean="0">
                <a:solidFill>
                  <a:srgbClr val="C00000"/>
                </a:solidFill>
                <a:cs typeface="Kalimati" pitchFamily="2"/>
              </a:rPr>
              <a:t>, </a:t>
            </a:r>
            <a:r>
              <a:rPr lang="hi-IN" sz="2300" b="1" dirty="0">
                <a:solidFill>
                  <a:srgbClr val="C00000"/>
                </a:solidFill>
                <a:cs typeface="Kalimati" pitchFamily="2"/>
              </a:rPr>
              <a:t>जवाफ </a:t>
            </a:r>
            <a:r>
              <a:rPr lang="hi-IN" sz="2300" b="1" dirty="0" smtClean="0">
                <a:solidFill>
                  <a:srgbClr val="C00000"/>
                </a:solidFill>
                <a:cs typeface="Kalimati" pitchFamily="2"/>
              </a:rPr>
              <a:t>दिनुहोस्</a:t>
            </a:r>
            <a:r>
              <a:rPr lang="en-US" sz="2300" b="1" dirty="0" smtClean="0">
                <a:solidFill>
                  <a:srgbClr val="C00000"/>
                </a:solidFill>
                <a:cs typeface="Kalimati" pitchFamily="2"/>
              </a:rPr>
              <a:t> </a:t>
            </a:r>
            <a:r>
              <a:rPr lang="en-GB" sz="2300" b="1" dirty="0" smtClean="0">
                <a:solidFill>
                  <a:srgbClr val="C00000"/>
                </a:solidFill>
                <a:cs typeface="Kalimati" pitchFamily="2"/>
              </a:rPr>
              <a:t>, </a:t>
            </a:r>
            <a:r>
              <a:rPr lang="hi-IN" sz="2300" b="1" dirty="0">
                <a:solidFill>
                  <a:srgbClr val="C00000"/>
                </a:solidFill>
                <a:cs typeface="Kalimati" pitchFamily="2"/>
              </a:rPr>
              <a:t>र यी मानिसहरूले </a:t>
            </a:r>
            <a:r>
              <a:rPr lang="hi-IN" sz="2300" b="1" dirty="0" smtClean="0">
                <a:solidFill>
                  <a:srgbClr val="C00000"/>
                </a:solidFill>
                <a:cs typeface="Kalimati" pitchFamily="2"/>
              </a:rPr>
              <a:t>जानून्</a:t>
            </a:r>
            <a:r>
              <a:rPr lang="en-US" sz="2300" b="1" dirty="0" smtClean="0">
                <a:solidFill>
                  <a:srgbClr val="C00000"/>
                </a:solidFill>
                <a:cs typeface="Kalimati" pitchFamily="2"/>
              </a:rPr>
              <a:t> </a:t>
            </a:r>
            <a:r>
              <a:rPr lang="en-GB" sz="2300" b="1" dirty="0" smtClean="0">
                <a:solidFill>
                  <a:srgbClr val="C00000"/>
                </a:solidFill>
                <a:cs typeface="Kalimati" pitchFamily="2"/>
              </a:rPr>
              <a:t>, </a:t>
            </a:r>
            <a:r>
              <a:rPr lang="hi-IN" sz="2300" b="1" dirty="0" smtClean="0">
                <a:solidFill>
                  <a:srgbClr val="C00000"/>
                </a:solidFill>
                <a:cs typeface="Kalimati" pitchFamily="2"/>
              </a:rPr>
              <a:t>कि </a:t>
            </a:r>
            <a:r>
              <a:rPr lang="hi-IN" sz="2300" b="1" dirty="0">
                <a:solidFill>
                  <a:srgbClr val="C00000"/>
                </a:solidFill>
                <a:cs typeface="Kalimati" pitchFamily="2"/>
              </a:rPr>
              <a:t>तपाईं परमप्रभु नै परमेश्‍वर हुनुहुन्छ</a:t>
            </a:r>
            <a:r>
              <a:rPr lang="en-GB" sz="2300" b="1" dirty="0">
                <a:solidFill>
                  <a:schemeClr val="tx1"/>
                </a:solidFill>
                <a:cs typeface="Kalimati" pitchFamily="2"/>
              </a:rPr>
              <a:t>, </a:t>
            </a:r>
            <a:r>
              <a:rPr lang="hi-IN" sz="2300" b="1" dirty="0">
                <a:solidFill>
                  <a:schemeClr val="tx1"/>
                </a:solidFill>
                <a:cs typeface="Kalimati" pitchFamily="2"/>
              </a:rPr>
              <a:t>र तपाईंले नै तिनीहरूका मन फर्काउँदै हुनुहुन्छ।</a:t>
            </a:r>
            <a:r>
              <a:rPr lang="zh-CN" altLang="en-US" sz="2300" b="1" dirty="0">
                <a:solidFill>
                  <a:schemeClr val="tx1"/>
                </a:solidFill>
                <a:cs typeface="Kalimati" pitchFamily="2"/>
              </a:rPr>
              <a:t>’</a:t>
            </a:r>
            <a:endParaRPr lang="en-US" sz="2300" b="1" dirty="0">
              <a:solidFill>
                <a:schemeClr val="tx1"/>
              </a:solidFill>
              <a:cs typeface="Kalimati" pitchFamily="2"/>
            </a:endParaRPr>
          </a:p>
          <a:p>
            <a:pPr algn="l">
              <a:lnSpc>
                <a:spcPct val="150000"/>
              </a:lnSpc>
            </a:pPr>
            <a:r>
              <a:rPr lang="hi-IN" sz="2300" b="1" dirty="0">
                <a:solidFill>
                  <a:schemeClr val="tx1"/>
                </a:solidFill>
                <a:cs typeface="Kalimati" pitchFamily="2"/>
              </a:rPr>
              <a:t>३८ तब परमप्रभुको आगो बर्स्यो र आगोले बलिदान</a:t>
            </a:r>
            <a:r>
              <a:rPr lang="en-GB" sz="2300" b="1" dirty="0">
                <a:solidFill>
                  <a:schemeClr val="tx1"/>
                </a:solidFill>
                <a:cs typeface="Kalimati" pitchFamily="2"/>
              </a:rPr>
              <a:t>, </a:t>
            </a:r>
            <a:r>
              <a:rPr lang="hi-IN" sz="2300" b="1" dirty="0">
                <a:solidFill>
                  <a:schemeClr val="tx1"/>
                </a:solidFill>
                <a:cs typeface="Kalimati" pitchFamily="2"/>
              </a:rPr>
              <a:t>दाउरा</a:t>
            </a:r>
            <a:r>
              <a:rPr lang="en-GB" sz="2300" b="1" dirty="0">
                <a:solidFill>
                  <a:schemeClr val="tx1"/>
                </a:solidFill>
                <a:cs typeface="Kalimati" pitchFamily="2"/>
              </a:rPr>
              <a:t>, </a:t>
            </a:r>
            <a:r>
              <a:rPr lang="hi-IN" sz="2300" b="1" dirty="0">
                <a:solidFill>
                  <a:schemeClr val="tx1"/>
                </a:solidFill>
                <a:cs typeface="Kalimati" pitchFamily="2"/>
              </a:rPr>
              <a:t>ढुङ्गाहरू र माटो भस्म पार्‍यो</a:t>
            </a:r>
            <a:r>
              <a:rPr lang="en-GB" sz="2300" b="1" dirty="0">
                <a:solidFill>
                  <a:schemeClr val="tx1"/>
                </a:solidFill>
                <a:cs typeface="Kalimati" pitchFamily="2"/>
              </a:rPr>
              <a:t>, </a:t>
            </a:r>
            <a:r>
              <a:rPr lang="hi-IN" sz="2300" b="1" dirty="0">
                <a:solidFill>
                  <a:schemeClr val="tx1"/>
                </a:solidFill>
                <a:cs typeface="Kalimati" pitchFamily="2"/>
              </a:rPr>
              <a:t>र खाड़लको पानी पनि सुकाइदियो।</a:t>
            </a:r>
            <a:endParaRPr lang="en-US" sz="2300" b="1" dirty="0">
              <a:solidFill>
                <a:schemeClr val="tx1"/>
              </a:solidFill>
              <a:cs typeface="Kalimati" pitchFamily="2"/>
            </a:endParaRPr>
          </a:p>
          <a:p>
            <a:pPr algn="l">
              <a:lnSpc>
                <a:spcPct val="150000"/>
              </a:lnSpc>
            </a:pPr>
            <a:r>
              <a:rPr lang="hi-IN" sz="2300" b="1" dirty="0">
                <a:solidFill>
                  <a:schemeClr val="tx1"/>
                </a:solidFill>
                <a:cs typeface="Kalimati" pitchFamily="2"/>
              </a:rPr>
              <a:t>३९ जब सबै मानिसहरूले यो देखे</a:t>
            </a:r>
            <a:r>
              <a:rPr lang="en-GB" sz="2300" b="1" dirty="0">
                <a:solidFill>
                  <a:schemeClr val="tx1"/>
                </a:solidFill>
                <a:cs typeface="Kalimati" pitchFamily="2"/>
              </a:rPr>
              <a:t>, </a:t>
            </a:r>
            <a:r>
              <a:rPr lang="hi-IN" sz="2300" b="1" dirty="0">
                <a:solidFill>
                  <a:schemeClr val="tx1"/>
                </a:solidFill>
                <a:cs typeface="Kalimati" pitchFamily="2"/>
              </a:rPr>
              <a:t>तब तिनीहरू भूइँमा घोप्टो परी कराएर भने</a:t>
            </a:r>
            <a:r>
              <a:rPr lang="en-GB" sz="2300" b="1" dirty="0">
                <a:solidFill>
                  <a:schemeClr val="tx1"/>
                </a:solidFill>
                <a:cs typeface="Kalimati" pitchFamily="2"/>
              </a:rPr>
              <a:t>, ‘</a:t>
            </a:r>
            <a:r>
              <a:rPr lang="hi-IN" sz="2300" b="1" dirty="0">
                <a:solidFill>
                  <a:srgbClr val="C00000"/>
                </a:solidFill>
                <a:cs typeface="Kalimati" pitchFamily="2"/>
              </a:rPr>
              <a:t>परमप्रभु उहाँ नै परमेश्‍वर </a:t>
            </a:r>
            <a:r>
              <a:rPr lang="hi-IN" sz="2300" b="1" dirty="0" smtClean="0">
                <a:solidFill>
                  <a:srgbClr val="C00000"/>
                </a:solidFill>
                <a:cs typeface="Kalimati" pitchFamily="2"/>
              </a:rPr>
              <a:t>हुनुहुँदोरहेछ</a:t>
            </a:r>
            <a:r>
              <a:rPr lang="en-US" sz="2300" b="1" dirty="0" smtClean="0">
                <a:solidFill>
                  <a:srgbClr val="C00000"/>
                </a:solidFill>
                <a:cs typeface="Kalimati" pitchFamily="2"/>
              </a:rPr>
              <a:t> </a:t>
            </a:r>
            <a:r>
              <a:rPr lang="hi-IN" sz="2300" b="1" dirty="0" smtClean="0">
                <a:solidFill>
                  <a:srgbClr val="C00000"/>
                </a:solidFill>
                <a:cs typeface="Kalimati" pitchFamily="2"/>
              </a:rPr>
              <a:t>! </a:t>
            </a:r>
            <a:r>
              <a:rPr lang="hi-IN" sz="2300" b="1" dirty="0">
                <a:solidFill>
                  <a:srgbClr val="C00000"/>
                </a:solidFill>
                <a:cs typeface="Kalimati" pitchFamily="2"/>
              </a:rPr>
              <a:t>परमप्रभु</a:t>
            </a:r>
            <a:r>
              <a:rPr lang="en-GB" sz="2300" b="1" dirty="0">
                <a:solidFill>
                  <a:srgbClr val="C00000"/>
                </a:solidFill>
                <a:cs typeface="Kalimati" pitchFamily="2"/>
              </a:rPr>
              <a:t>, </a:t>
            </a:r>
            <a:r>
              <a:rPr lang="hi-IN" sz="2300" b="1" dirty="0">
                <a:solidFill>
                  <a:srgbClr val="C00000"/>
                </a:solidFill>
                <a:cs typeface="Kalimati" pitchFamily="2"/>
              </a:rPr>
              <a:t>उहाँ नै परमेश्‍वर हुनुहुँदोरहेछ!</a:t>
            </a:r>
            <a:r>
              <a:rPr lang="hi-IN" sz="2300" b="1" dirty="0">
                <a:solidFill>
                  <a:schemeClr val="tx1"/>
                </a:solidFill>
                <a:cs typeface="Kalimati" pitchFamily="2"/>
              </a:rPr>
              <a:t> </a:t>
            </a:r>
            <a:r>
              <a:rPr lang="en-GB" sz="2300" b="1" dirty="0">
                <a:solidFill>
                  <a:schemeClr val="tx1"/>
                </a:solidFill>
                <a:cs typeface="Kalimati" pitchFamily="2"/>
              </a:rPr>
              <a:t>’</a:t>
            </a:r>
            <a:endParaRPr lang="en-US" sz="2300" b="1" dirty="0">
              <a:solidFill>
                <a:schemeClr val="tx1"/>
              </a:solidFill>
              <a:cs typeface="Kalimati" pitchFamily="2"/>
            </a:endParaRPr>
          </a:p>
          <a:p>
            <a:pPr algn="l">
              <a:lnSpc>
                <a:spcPct val="150000"/>
              </a:lnSpc>
            </a:pPr>
            <a:endParaRPr lang="en-US" sz="2300" b="1" dirty="0">
              <a:solidFill>
                <a:schemeClr val="tx1"/>
              </a:solidFill>
              <a:cs typeface="Kalimati" pitchFamily="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b="1" dirty="0">
                <a:solidFill>
                  <a:srgbClr val="C00000"/>
                </a:solidFill>
                <a:cs typeface="Kalimati" pitchFamily="2"/>
              </a:rPr>
              <a:t>७. प्रभु </a:t>
            </a:r>
            <a:r>
              <a:rPr lang="hi-IN" sz="2300" b="1" dirty="0" smtClean="0">
                <a:solidFill>
                  <a:srgbClr val="C00000"/>
                </a:solidFill>
                <a:cs typeface="Kalimati" pitchFamily="2"/>
              </a:rPr>
              <a:t>येशूको </a:t>
            </a:r>
            <a:r>
              <a:rPr lang="hi-IN" sz="2300" b="1" dirty="0">
                <a:solidFill>
                  <a:srgbClr val="C00000"/>
                </a:solidFill>
                <a:cs typeface="Kalimati" pitchFamily="2"/>
              </a:rPr>
              <a:t>नाउँ प्रयोग गर्नुपर्छ</a:t>
            </a:r>
            <a:r>
              <a:rPr lang="hi-IN" sz="2300" b="1" dirty="0" smtClean="0">
                <a:solidFill>
                  <a:srgbClr val="C00000"/>
                </a:solidFill>
                <a:cs typeface="Kalimati" pitchFamily="2"/>
              </a:rPr>
              <a:t>।</a:t>
            </a:r>
            <a:endParaRPr lang="en-US" sz="2300" b="1" dirty="0" smtClean="0">
              <a:solidFill>
                <a:srgbClr val="C00000"/>
              </a:solidFill>
              <a:cs typeface="Kalimati" pitchFamily="2"/>
            </a:endParaRPr>
          </a:p>
          <a:p>
            <a:pPr algn="l">
              <a:lnSpc>
                <a:spcPct val="150000"/>
              </a:lnSpc>
            </a:pPr>
            <a:endParaRPr lang="en-US" sz="2300" dirty="0">
              <a:solidFill>
                <a:schemeClr val="tx1"/>
              </a:solidFill>
              <a:cs typeface="Kalimati" pitchFamily="2"/>
            </a:endParaRPr>
          </a:p>
          <a:p>
            <a:pPr algn="l">
              <a:lnSpc>
                <a:spcPct val="150000"/>
              </a:lnSpc>
            </a:pPr>
            <a:r>
              <a:rPr lang="hi-IN" sz="2300" dirty="0">
                <a:solidFill>
                  <a:schemeClr val="tx1"/>
                </a:solidFill>
                <a:cs typeface="Kalimati" pitchFamily="2"/>
              </a:rPr>
              <a:t>प्रेरित ३:१-८</a:t>
            </a:r>
          </a:p>
          <a:p>
            <a:pPr algn="l">
              <a:lnSpc>
                <a:spcPct val="150000"/>
              </a:lnSpc>
            </a:pPr>
            <a:r>
              <a:rPr lang="hi-IN" sz="2300" dirty="0" smtClean="0">
                <a:solidFill>
                  <a:schemeClr val="tx1"/>
                </a:solidFill>
                <a:cs typeface="Kalimati" pitchFamily="2"/>
              </a:rPr>
              <a:t>६ </a:t>
            </a:r>
            <a:r>
              <a:rPr lang="hi-IN" sz="2300" dirty="0">
                <a:solidFill>
                  <a:schemeClr val="tx1"/>
                </a:solidFill>
                <a:cs typeface="Kalimati" pitchFamily="2"/>
              </a:rPr>
              <a:t>तब पत्रुसले भने, “सुनचाँदी मसित छैन। तर जे मसित छ, त्‍यही म तँलाई दिन्‍छु। </a:t>
            </a:r>
            <a:r>
              <a:rPr lang="hi-IN" sz="2300" b="1" dirty="0">
                <a:solidFill>
                  <a:srgbClr val="C00000"/>
                </a:solidFill>
                <a:cs typeface="Kalimati" pitchFamily="2"/>
              </a:rPr>
              <a:t>नासरतका येशू ख्रीष्‍टको नाउँमा हिँड्‌ </a:t>
            </a:r>
            <a:r>
              <a:rPr lang="hi-IN" sz="2300" dirty="0">
                <a:solidFill>
                  <a:schemeClr val="tx1"/>
                </a:solidFill>
                <a:cs typeface="Kalimati" pitchFamily="2"/>
              </a:rPr>
              <a:t>!”</a:t>
            </a:r>
          </a:p>
          <a:p>
            <a:pPr algn="l">
              <a:lnSpc>
                <a:spcPct val="150000"/>
              </a:lnSpc>
            </a:pPr>
            <a:r>
              <a:rPr lang="hi-IN" sz="2300" dirty="0">
                <a:solidFill>
                  <a:schemeClr val="tx1"/>
                </a:solidFill>
                <a:cs typeface="Kalimati" pitchFamily="2"/>
              </a:rPr>
              <a:t>७ </a:t>
            </a:r>
            <a:r>
              <a:rPr lang="hi-IN" sz="2300" b="1" dirty="0">
                <a:solidFill>
                  <a:srgbClr val="C00000"/>
                </a:solidFill>
                <a:cs typeface="Kalimati" pitchFamily="2"/>
              </a:rPr>
              <a:t>तिनले त्‍यसको दाहिने हात समातेर त्‍यसलाई उठाए</a:t>
            </a:r>
            <a:r>
              <a:rPr lang="hi-IN" sz="2300" dirty="0">
                <a:solidFill>
                  <a:schemeClr val="tx1"/>
                </a:solidFill>
                <a:cs typeface="Kalimati" pitchFamily="2"/>
              </a:rPr>
              <a:t>, र तुरुन्‍तै त्‍यसका खुट्टाहरू र गोलीगाँठामा ताकत आयो।</a:t>
            </a:r>
          </a:p>
          <a:p>
            <a:pPr algn="l">
              <a:lnSpc>
                <a:spcPct val="150000"/>
              </a:lnSpc>
            </a:pPr>
            <a:r>
              <a:rPr lang="hi-IN" sz="2300" dirty="0">
                <a:solidFill>
                  <a:schemeClr val="tx1"/>
                </a:solidFill>
                <a:cs typeface="Kalimati" pitchFamily="2"/>
              </a:rPr>
              <a:t>८ अनि जुरुक्‍कै उठेर त्‍यो खड़ा भयो र हिँड्‌न थाल्‍यो, र हिँड्‌दै र उफ्रँदै र परमेश्‍वरको स्‍तुति गर्दै तिनीहरूसँग मन्‍दिरमा पस्‍यो।</a:t>
            </a:r>
          </a:p>
          <a:p>
            <a:pPr algn="l">
              <a:lnSpc>
                <a:spcPct val="150000"/>
              </a:lnSpc>
            </a:pPr>
            <a:endParaRPr lang="hi-IN" sz="2300" dirty="0">
              <a:solidFill>
                <a:schemeClr val="tx1"/>
              </a:solidFill>
              <a:cs typeface="Kalimati" pitchFamily="2"/>
            </a:endParaRPr>
          </a:p>
        </p:txBody>
      </p:sp>
    </p:spTree>
    <p:extLst>
      <p:ext uri="{BB962C8B-B14F-4D97-AF65-F5344CB8AC3E}">
        <p14:creationId xmlns:p14="http://schemas.microsoft.com/office/powerpoint/2010/main" val="39666402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dirty="0">
                <a:solidFill>
                  <a:schemeClr val="tx1"/>
                </a:solidFill>
                <a:cs typeface="Kalimati" pitchFamily="2"/>
              </a:rPr>
              <a:t>प्रेरित ९:३२-३५</a:t>
            </a:r>
          </a:p>
          <a:p>
            <a:pPr algn="l">
              <a:lnSpc>
                <a:spcPct val="150000"/>
              </a:lnSpc>
            </a:pPr>
            <a:endParaRPr lang="en-US" sz="2300" dirty="0" smtClean="0">
              <a:solidFill>
                <a:schemeClr val="tx1"/>
              </a:solidFill>
              <a:cs typeface="Kalimati" pitchFamily="2"/>
            </a:endParaRPr>
          </a:p>
          <a:p>
            <a:pPr algn="l">
              <a:lnSpc>
                <a:spcPct val="150000"/>
              </a:lnSpc>
            </a:pPr>
            <a:r>
              <a:rPr lang="hi-IN" sz="2300" dirty="0" smtClean="0">
                <a:solidFill>
                  <a:schemeClr val="tx1"/>
                </a:solidFill>
                <a:cs typeface="Kalimati" pitchFamily="2"/>
              </a:rPr>
              <a:t>३४ </a:t>
            </a:r>
            <a:r>
              <a:rPr lang="hi-IN" sz="2300" dirty="0">
                <a:solidFill>
                  <a:schemeClr val="tx1"/>
                </a:solidFill>
                <a:cs typeface="Kalimati" pitchFamily="2"/>
              </a:rPr>
              <a:t>पत्रुसले त्‍यसलाई भने, “</a:t>
            </a:r>
            <a:r>
              <a:rPr lang="hi-IN" sz="2300" b="1" dirty="0">
                <a:solidFill>
                  <a:srgbClr val="C00000"/>
                </a:solidFill>
                <a:cs typeface="Kalimati" pitchFamily="2"/>
              </a:rPr>
              <a:t>ए एनियास, येशू ख्रीष्‍टले तिमीलाई निको पार्नुहुन्‍छ। उठ, र तिम्रो ओछ्यान मिलाऊ।” अनि त्‍यो तुरुन्‍तै उठिहाल्‍यो</a:t>
            </a:r>
            <a:r>
              <a:rPr lang="hi-IN" sz="2300" dirty="0">
                <a:solidFill>
                  <a:schemeClr val="tx1"/>
                </a:solidFill>
                <a:cs typeface="Kalimati" pitchFamily="2"/>
              </a:rPr>
              <a:t>।</a:t>
            </a:r>
          </a:p>
          <a:p>
            <a:pPr algn="l">
              <a:lnSpc>
                <a:spcPct val="150000"/>
              </a:lnSpc>
            </a:pPr>
            <a:r>
              <a:rPr lang="hi-IN" sz="2300" dirty="0">
                <a:solidFill>
                  <a:schemeClr val="tx1"/>
                </a:solidFill>
                <a:cs typeface="Kalimati" pitchFamily="2"/>
              </a:rPr>
              <a:t>३५ लुड्डा र शारोनमा बस्‍ने जति सबै जनाले </a:t>
            </a:r>
            <a:r>
              <a:rPr lang="hi-IN" sz="2300" b="1" dirty="0">
                <a:solidFill>
                  <a:srgbClr val="C00000"/>
                </a:solidFill>
                <a:cs typeface="Kalimati" pitchFamily="2"/>
              </a:rPr>
              <a:t>त्‍यसलाई देखेर प्रभुतिर फर्के</a:t>
            </a:r>
            <a:r>
              <a:rPr lang="hi-IN" sz="2300" dirty="0">
                <a:solidFill>
                  <a:schemeClr val="tx1"/>
                </a:solidFill>
                <a:cs typeface="Kalimati" pitchFamily="2"/>
              </a:rPr>
              <a:t>।</a:t>
            </a:r>
          </a:p>
        </p:txBody>
      </p:sp>
    </p:spTree>
    <p:extLst>
      <p:ext uri="{BB962C8B-B14F-4D97-AF65-F5344CB8AC3E}">
        <p14:creationId xmlns:p14="http://schemas.microsoft.com/office/powerpoint/2010/main" val="39666402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b="1" dirty="0">
                <a:solidFill>
                  <a:srgbClr val="C00000"/>
                </a:solidFill>
                <a:cs typeface="Kalimati" pitchFamily="2"/>
              </a:rPr>
              <a:t>८. प्रार्थना र अधिकारसाथ आज्ञा गर्नलाई मिसाउनु हुँदैन</a:t>
            </a:r>
            <a:r>
              <a:rPr lang="hi-IN" sz="2300" b="1" dirty="0" smtClean="0">
                <a:solidFill>
                  <a:srgbClr val="C00000"/>
                </a:solidFill>
                <a:cs typeface="Kalimati" pitchFamily="2"/>
              </a:rPr>
              <a:t>।</a:t>
            </a:r>
            <a:endParaRPr lang="en-US" sz="2300" b="1" dirty="0" smtClean="0">
              <a:solidFill>
                <a:srgbClr val="C00000"/>
              </a:solidFill>
              <a:cs typeface="Kalimati" pitchFamily="2"/>
            </a:endParaRPr>
          </a:p>
          <a:p>
            <a:pPr algn="l">
              <a:lnSpc>
                <a:spcPct val="150000"/>
              </a:lnSpc>
            </a:pPr>
            <a:endParaRPr lang="en-US" sz="2300" dirty="0">
              <a:solidFill>
                <a:schemeClr val="tx1"/>
              </a:solidFill>
              <a:cs typeface="Kalimati" pitchFamily="2"/>
            </a:endParaRPr>
          </a:p>
          <a:p>
            <a:pPr algn="l">
              <a:lnSpc>
                <a:spcPct val="150000"/>
              </a:lnSpc>
            </a:pPr>
            <a:r>
              <a:rPr lang="hi-IN" sz="2300" dirty="0">
                <a:solidFill>
                  <a:schemeClr val="tx1"/>
                </a:solidFill>
                <a:cs typeface="Kalimati" pitchFamily="2"/>
              </a:rPr>
              <a:t>प्रेरित १६:१६-१८</a:t>
            </a:r>
          </a:p>
          <a:p>
            <a:pPr algn="l">
              <a:lnSpc>
                <a:spcPct val="150000"/>
              </a:lnSpc>
            </a:pPr>
            <a:endParaRPr lang="hi-IN" sz="2300" dirty="0">
              <a:solidFill>
                <a:schemeClr val="tx1"/>
              </a:solidFill>
              <a:cs typeface="Kalimati" pitchFamily="2"/>
            </a:endParaRPr>
          </a:p>
          <a:p>
            <a:pPr algn="l">
              <a:lnSpc>
                <a:spcPct val="150000"/>
              </a:lnSpc>
            </a:pPr>
            <a:r>
              <a:rPr lang="hi-IN" sz="2300" dirty="0">
                <a:solidFill>
                  <a:schemeClr val="tx1"/>
                </a:solidFill>
                <a:cs typeface="Kalimati" pitchFamily="2"/>
              </a:rPr>
              <a:t>१८ त्‍यसले धेरै दिनसम्‍म यसो गरिरही। तब पावलले झिजो मानेर फनक्‍क फर्की त्‍यस दुष्‍टात्‍मालाई भने, “</a:t>
            </a:r>
            <a:r>
              <a:rPr lang="hi-IN" sz="2300" b="1" dirty="0">
                <a:solidFill>
                  <a:srgbClr val="C00000"/>
                </a:solidFill>
                <a:cs typeface="Kalimati" pitchFamily="2"/>
              </a:rPr>
              <a:t>येशू ख्रीष्‍टको नाउँमा म तँलाई त्‍यसबाट निस्‍कने आज्ञा गर्दछु</a:t>
            </a:r>
            <a:r>
              <a:rPr lang="hi-IN" sz="2300" dirty="0">
                <a:solidFill>
                  <a:schemeClr val="tx1"/>
                </a:solidFill>
                <a:cs typeface="Kalimati" pitchFamily="2"/>
              </a:rPr>
              <a:t>।” अनि त्‍यो दुष्‍टात्‍मा त्‍यही घड़ी निस्‍किहाल्‍यो।</a:t>
            </a:r>
          </a:p>
          <a:p>
            <a:pPr algn="l">
              <a:lnSpc>
                <a:spcPct val="150000"/>
              </a:lnSpc>
            </a:pPr>
            <a:endParaRPr lang="hi-IN" sz="2300" dirty="0">
              <a:solidFill>
                <a:schemeClr val="tx1"/>
              </a:solidFill>
              <a:cs typeface="Kalimati" pitchFamily="2"/>
            </a:endParaRPr>
          </a:p>
        </p:txBody>
      </p:sp>
    </p:spTree>
    <p:extLst>
      <p:ext uri="{BB962C8B-B14F-4D97-AF65-F5344CB8AC3E}">
        <p14:creationId xmlns:p14="http://schemas.microsoft.com/office/powerpoint/2010/main" val="39666402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dirty="0">
                <a:solidFill>
                  <a:schemeClr val="tx1"/>
                </a:solidFill>
                <a:cs typeface="Kalimati" pitchFamily="2"/>
              </a:rPr>
              <a:t>अधिकारसाथ आज्ञा </a:t>
            </a:r>
            <a:r>
              <a:rPr lang="hi-IN" sz="2300" dirty="0" smtClean="0">
                <a:solidFill>
                  <a:schemeClr val="tx1"/>
                </a:solidFill>
                <a:cs typeface="Kalimati" pitchFamily="2"/>
              </a:rPr>
              <a:t>गर्नुअगाडि हामी प्रार्थना </a:t>
            </a:r>
            <a:r>
              <a:rPr lang="hi-IN" sz="2300" dirty="0">
                <a:solidFill>
                  <a:schemeClr val="tx1"/>
                </a:solidFill>
                <a:cs typeface="Kalimati" pitchFamily="2"/>
              </a:rPr>
              <a:t>गर्न सकिन्छ</a:t>
            </a:r>
            <a:r>
              <a:rPr lang="hi-IN" sz="2300" dirty="0" smtClean="0">
                <a:solidFill>
                  <a:schemeClr val="tx1"/>
                </a:solidFill>
                <a:cs typeface="Kalimati" pitchFamily="2"/>
              </a:rPr>
              <a:t>।</a:t>
            </a:r>
            <a:endParaRPr lang="en-US" sz="2300" dirty="0" smtClean="0">
              <a:solidFill>
                <a:schemeClr val="tx1"/>
              </a:solidFill>
              <a:cs typeface="Kalimati" pitchFamily="2"/>
            </a:endParaRPr>
          </a:p>
          <a:p>
            <a:pPr algn="l">
              <a:lnSpc>
                <a:spcPct val="150000"/>
              </a:lnSpc>
            </a:pPr>
            <a:r>
              <a:rPr lang="hi-IN" sz="2300" dirty="0">
                <a:solidFill>
                  <a:schemeClr val="tx1"/>
                </a:solidFill>
                <a:cs typeface="Kalimati" pitchFamily="2"/>
              </a:rPr>
              <a:t>प्रेरित ९:३९-४२</a:t>
            </a:r>
          </a:p>
          <a:p>
            <a:pPr algn="l">
              <a:lnSpc>
                <a:spcPct val="150000"/>
              </a:lnSpc>
            </a:pPr>
            <a:endParaRPr lang="en-US" sz="2300" dirty="0" smtClean="0">
              <a:solidFill>
                <a:schemeClr val="tx1"/>
              </a:solidFill>
              <a:cs typeface="Kalimati" pitchFamily="2"/>
            </a:endParaRPr>
          </a:p>
          <a:p>
            <a:pPr algn="l">
              <a:lnSpc>
                <a:spcPct val="150000"/>
              </a:lnSpc>
            </a:pPr>
            <a:r>
              <a:rPr lang="hi-IN" sz="2300" dirty="0" smtClean="0">
                <a:solidFill>
                  <a:schemeClr val="tx1"/>
                </a:solidFill>
                <a:cs typeface="Kalimati" pitchFamily="2"/>
              </a:rPr>
              <a:t>४० </a:t>
            </a:r>
            <a:r>
              <a:rPr lang="hi-IN" sz="2300" dirty="0">
                <a:solidFill>
                  <a:schemeClr val="tx1"/>
                </a:solidFill>
                <a:cs typeface="Kalimati" pitchFamily="2"/>
              </a:rPr>
              <a:t>तर पत्रुसले तिनीहरू सबैलाई बाहिर पठाएर </a:t>
            </a:r>
            <a:r>
              <a:rPr lang="hi-IN" sz="2300" b="1" dirty="0">
                <a:solidFill>
                  <a:srgbClr val="C00000"/>
                </a:solidFill>
                <a:cs typeface="Kalimati" pitchFamily="2"/>
              </a:rPr>
              <a:t>घुँड़ा टेके अनि प्रार्थना गरे</a:t>
            </a:r>
            <a:r>
              <a:rPr lang="hi-IN" sz="2300" dirty="0">
                <a:solidFill>
                  <a:schemeClr val="tx1"/>
                </a:solidFill>
                <a:cs typeface="Kalimati" pitchFamily="2"/>
              </a:rPr>
              <a:t>, र त्‍यस लाशतिर फर्केर भने, “</a:t>
            </a:r>
            <a:r>
              <a:rPr lang="hi-IN" sz="2300" b="1" dirty="0">
                <a:solidFill>
                  <a:srgbClr val="C00000"/>
                </a:solidFill>
                <a:cs typeface="Kalimati" pitchFamily="2"/>
              </a:rPr>
              <a:t>तबीता, उठ!” </a:t>
            </a:r>
            <a:r>
              <a:rPr lang="hi-IN" sz="2300" dirty="0">
                <a:solidFill>
                  <a:schemeClr val="tx1"/>
                </a:solidFill>
                <a:cs typeface="Kalimati" pitchFamily="2"/>
              </a:rPr>
              <a:t>अनि तिनले आँखा उघारिन्‌, र पत्रुसलाई देखी उठेर बसिन्‌।</a:t>
            </a:r>
          </a:p>
          <a:p>
            <a:pPr algn="l">
              <a:lnSpc>
                <a:spcPct val="150000"/>
              </a:lnSpc>
            </a:pPr>
            <a:endParaRPr lang="hi-IN" sz="2300" dirty="0" smtClean="0">
              <a:solidFill>
                <a:schemeClr val="tx1"/>
              </a:solidFill>
              <a:cs typeface="Kalimati" pitchFamily="2"/>
            </a:endParaRPr>
          </a:p>
          <a:p>
            <a:pPr algn="l">
              <a:lnSpc>
                <a:spcPct val="150000"/>
              </a:lnSpc>
            </a:pPr>
            <a:endParaRPr lang="hi-IN" sz="2300" dirty="0" smtClean="0">
              <a:solidFill>
                <a:schemeClr val="tx1"/>
              </a:solidFill>
              <a:cs typeface="Kalimati" pitchFamily="2"/>
            </a:endParaRPr>
          </a:p>
        </p:txBody>
      </p:sp>
    </p:spTree>
    <p:extLst>
      <p:ext uri="{BB962C8B-B14F-4D97-AF65-F5344CB8AC3E}">
        <p14:creationId xmlns:p14="http://schemas.microsoft.com/office/powerpoint/2010/main" val="39666402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b="1" dirty="0">
                <a:solidFill>
                  <a:srgbClr val="C00000"/>
                </a:solidFill>
                <a:cs typeface="Kalimati" pitchFamily="2"/>
              </a:rPr>
              <a:t>९. बिरामीलाई हात राख्‍नोस्</a:t>
            </a:r>
            <a:r>
              <a:rPr lang="hi-IN" sz="2300" b="1" dirty="0" smtClean="0">
                <a:solidFill>
                  <a:srgbClr val="C00000"/>
                </a:solidFill>
                <a:cs typeface="Kalimati" pitchFamily="2"/>
              </a:rPr>
              <a:t>।</a:t>
            </a:r>
            <a:endParaRPr lang="en-US" sz="2300" b="1" dirty="0" smtClean="0">
              <a:solidFill>
                <a:srgbClr val="C00000"/>
              </a:solidFill>
              <a:cs typeface="Kalimati" pitchFamily="2"/>
            </a:endParaRPr>
          </a:p>
          <a:p>
            <a:pPr algn="l">
              <a:lnSpc>
                <a:spcPct val="150000"/>
              </a:lnSpc>
            </a:pPr>
            <a:endParaRPr lang="en-US" sz="2300" dirty="0" smtClean="0">
              <a:solidFill>
                <a:schemeClr val="tx1"/>
              </a:solidFill>
              <a:cs typeface="Kalimati" pitchFamily="2"/>
            </a:endParaRPr>
          </a:p>
          <a:p>
            <a:pPr algn="l">
              <a:lnSpc>
                <a:spcPct val="150000"/>
              </a:lnSpc>
            </a:pPr>
            <a:r>
              <a:rPr lang="hi-IN" sz="2300" dirty="0">
                <a:solidFill>
                  <a:schemeClr val="tx1"/>
                </a:solidFill>
                <a:cs typeface="Kalimati" pitchFamily="2"/>
              </a:rPr>
              <a:t>मर्कूस ७:३२-३५</a:t>
            </a:r>
          </a:p>
          <a:p>
            <a:pPr algn="l">
              <a:lnSpc>
                <a:spcPct val="150000"/>
              </a:lnSpc>
            </a:pPr>
            <a:r>
              <a:rPr lang="hi-IN" sz="2300" dirty="0" smtClean="0">
                <a:solidFill>
                  <a:schemeClr val="tx1"/>
                </a:solidFill>
                <a:cs typeface="Kalimati" pitchFamily="2"/>
              </a:rPr>
              <a:t>३३ </a:t>
            </a:r>
            <a:r>
              <a:rPr lang="hi-IN" sz="2300" dirty="0">
                <a:solidFill>
                  <a:schemeClr val="tx1"/>
                </a:solidFill>
                <a:cs typeface="Kalimati" pitchFamily="2"/>
              </a:rPr>
              <a:t>त्‍यसलाई भीड़बाट अलग्‍गै एकान्‍तमा लगेर </a:t>
            </a:r>
            <a:r>
              <a:rPr lang="hi-IN" sz="2300" b="1" dirty="0">
                <a:solidFill>
                  <a:srgbClr val="C00000"/>
                </a:solidFill>
                <a:cs typeface="Kalimati" pitchFamily="2"/>
              </a:rPr>
              <a:t>येशूले आफ्‍ना औँला त्‍यसका कानमा लगाउनुभयो। त्‍यसपछि थुकेर त्‍यसको जिब्रो छुनुभयो।</a:t>
            </a:r>
          </a:p>
          <a:p>
            <a:pPr algn="l">
              <a:lnSpc>
                <a:spcPct val="150000"/>
              </a:lnSpc>
            </a:pPr>
            <a:r>
              <a:rPr lang="hi-IN" sz="2300" dirty="0">
                <a:solidFill>
                  <a:schemeClr val="tx1"/>
                </a:solidFill>
                <a:cs typeface="Kalimati" pitchFamily="2"/>
              </a:rPr>
              <a:t>३४ अनि स्‍वर्गतिर हेरेर लामो सास लिई त्‍यसलाई भन्‍नुभयो, “इफ्‍फाता,” अर्थात्‌ “</a:t>
            </a:r>
            <a:r>
              <a:rPr lang="hi-IN" sz="2300" b="1" dirty="0">
                <a:solidFill>
                  <a:srgbClr val="C00000"/>
                </a:solidFill>
                <a:cs typeface="Kalimati" pitchFamily="2"/>
              </a:rPr>
              <a:t>खोलिजा</a:t>
            </a:r>
            <a:r>
              <a:rPr lang="hi-IN" sz="2300" dirty="0">
                <a:solidFill>
                  <a:schemeClr val="tx1"/>
                </a:solidFill>
                <a:cs typeface="Kalimati" pitchFamily="2"/>
              </a:rPr>
              <a:t>।”</a:t>
            </a:r>
          </a:p>
          <a:p>
            <a:pPr algn="l">
              <a:lnSpc>
                <a:spcPct val="150000"/>
              </a:lnSpc>
            </a:pPr>
            <a:endParaRPr lang="en-US" sz="2300" dirty="0">
              <a:solidFill>
                <a:schemeClr val="tx1"/>
              </a:solidFill>
              <a:cs typeface="Kalimati" pitchFamily="2"/>
            </a:endParaRPr>
          </a:p>
        </p:txBody>
      </p:sp>
    </p:spTree>
    <p:extLst>
      <p:ext uri="{BB962C8B-B14F-4D97-AF65-F5344CB8AC3E}">
        <p14:creationId xmlns:p14="http://schemas.microsoft.com/office/powerpoint/2010/main" val="39666402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b="1" dirty="0">
                <a:solidFill>
                  <a:srgbClr val="C00000"/>
                </a:solidFill>
                <a:cs typeface="Kalimati" pitchFamily="2"/>
              </a:rPr>
              <a:t>१०. पूर्ण </a:t>
            </a:r>
            <a:r>
              <a:rPr lang="hi-IN" sz="2300" b="1" dirty="0" smtClean="0">
                <a:solidFill>
                  <a:srgbClr val="C00000"/>
                </a:solidFill>
                <a:cs typeface="Kalimati" pitchFamily="2"/>
              </a:rPr>
              <a:t>चङ्गाइ</a:t>
            </a:r>
            <a:r>
              <a:rPr lang="ne-NP" sz="2300" b="1" dirty="0" smtClean="0">
                <a:solidFill>
                  <a:srgbClr val="C00000"/>
                </a:solidFill>
                <a:cs typeface="Kalimati" pitchFamily="2"/>
              </a:rPr>
              <a:t> </a:t>
            </a:r>
            <a:r>
              <a:rPr lang="hi-IN" sz="2300" b="1" dirty="0" smtClean="0">
                <a:solidFill>
                  <a:srgbClr val="C00000"/>
                </a:solidFill>
                <a:cs typeface="Kalimati" pitchFamily="2"/>
              </a:rPr>
              <a:t>देख्‍न </a:t>
            </a:r>
            <a:r>
              <a:rPr lang="hi-IN" sz="2300" b="1" dirty="0">
                <a:solidFill>
                  <a:srgbClr val="C00000"/>
                </a:solidFill>
                <a:cs typeface="Kalimati" pitchFamily="2"/>
              </a:rPr>
              <a:t>धैर्यताको प्रार्थना गर्नुपर्छ</a:t>
            </a:r>
            <a:r>
              <a:rPr lang="hi-IN" sz="2300" b="1" dirty="0" smtClean="0">
                <a:solidFill>
                  <a:srgbClr val="C00000"/>
                </a:solidFill>
                <a:cs typeface="Kalimati" pitchFamily="2"/>
              </a:rPr>
              <a:t>।</a:t>
            </a:r>
            <a:endParaRPr lang="en-US" sz="2300" b="1" dirty="0" smtClean="0">
              <a:solidFill>
                <a:srgbClr val="C00000"/>
              </a:solidFill>
              <a:cs typeface="Kalimati" pitchFamily="2"/>
            </a:endParaRPr>
          </a:p>
          <a:p>
            <a:pPr algn="l">
              <a:lnSpc>
                <a:spcPct val="150000"/>
              </a:lnSpc>
            </a:pPr>
            <a:r>
              <a:rPr lang="hi-IN" sz="2300" dirty="0" smtClean="0">
                <a:solidFill>
                  <a:schemeClr val="tx1"/>
                </a:solidFill>
                <a:cs typeface="Kalimati" pitchFamily="2"/>
              </a:rPr>
              <a:t>मर्कूस </a:t>
            </a:r>
            <a:r>
              <a:rPr lang="hi-IN" sz="2300" dirty="0">
                <a:solidFill>
                  <a:schemeClr val="tx1"/>
                </a:solidFill>
                <a:cs typeface="Kalimati" pitchFamily="2"/>
              </a:rPr>
              <a:t>८:२२-२५</a:t>
            </a:r>
          </a:p>
          <a:p>
            <a:pPr algn="l">
              <a:lnSpc>
                <a:spcPct val="150000"/>
              </a:lnSpc>
            </a:pPr>
            <a:r>
              <a:rPr lang="hi-IN" sz="2300" dirty="0" smtClean="0">
                <a:solidFill>
                  <a:schemeClr val="tx1"/>
                </a:solidFill>
                <a:cs typeface="Kalimati" pitchFamily="2"/>
              </a:rPr>
              <a:t>२३ </a:t>
            </a:r>
            <a:r>
              <a:rPr lang="hi-IN" sz="2300" dirty="0">
                <a:solidFill>
                  <a:schemeClr val="tx1"/>
                </a:solidFill>
                <a:cs typeface="Kalimati" pitchFamily="2"/>
              </a:rPr>
              <a:t>उहाँले त्‍यस अन्‍धो मानिसको हात समातेर त्‍यसलाई गाउँबाट बाहिर ल्‍याउनुभयो, र त्‍यसका आँखामा थुकेर त्‍यसमाथि आफ्‍ना हात राखी </a:t>
            </a:r>
            <a:r>
              <a:rPr lang="hi-IN" sz="2300" b="1" dirty="0">
                <a:solidFill>
                  <a:srgbClr val="C00000"/>
                </a:solidFill>
                <a:cs typeface="Kalimati" pitchFamily="2"/>
              </a:rPr>
              <a:t>त्‍यसलाई सोध्‍नुभयो, “के तिमी केही देख्‍छौ</a:t>
            </a:r>
            <a:r>
              <a:rPr lang="hi-IN" sz="2300" b="1" dirty="0" smtClean="0">
                <a:solidFill>
                  <a:srgbClr val="C00000"/>
                </a:solidFill>
                <a:cs typeface="Kalimati" pitchFamily="2"/>
              </a:rPr>
              <a:t>?”</a:t>
            </a:r>
            <a:r>
              <a:rPr lang="hi-IN" sz="2300" dirty="0" smtClean="0">
                <a:solidFill>
                  <a:schemeClr val="tx1"/>
                </a:solidFill>
                <a:cs typeface="Kalimati" pitchFamily="2"/>
              </a:rPr>
              <a:t> </a:t>
            </a:r>
            <a:endParaRPr lang="hi-IN" sz="2300" dirty="0">
              <a:solidFill>
                <a:schemeClr val="tx1"/>
              </a:solidFill>
              <a:cs typeface="Kalimati" pitchFamily="2"/>
            </a:endParaRPr>
          </a:p>
          <a:p>
            <a:pPr algn="l">
              <a:lnSpc>
                <a:spcPct val="150000"/>
              </a:lnSpc>
            </a:pPr>
            <a:r>
              <a:rPr lang="hi-IN" sz="2300" dirty="0">
                <a:solidFill>
                  <a:schemeClr val="tx1"/>
                </a:solidFill>
                <a:cs typeface="Kalimati" pitchFamily="2"/>
              </a:rPr>
              <a:t>२४ अनि माथितिर हेरेर त्‍यसले भन्‍यो, “</a:t>
            </a:r>
            <a:r>
              <a:rPr lang="hi-IN" sz="2300" b="1" dirty="0">
                <a:solidFill>
                  <a:srgbClr val="C00000"/>
                </a:solidFill>
                <a:cs typeface="Kalimati" pitchFamily="2"/>
              </a:rPr>
              <a:t>म मानिसहरूलाई रूखहरूजस्‍तै हिँड़िरहेका देख्‍छु</a:t>
            </a:r>
            <a:r>
              <a:rPr lang="hi-IN" sz="2300" dirty="0">
                <a:solidFill>
                  <a:schemeClr val="tx1"/>
                </a:solidFill>
                <a:cs typeface="Kalimati" pitchFamily="2"/>
              </a:rPr>
              <a:t>।”</a:t>
            </a:r>
          </a:p>
          <a:p>
            <a:pPr algn="l">
              <a:lnSpc>
                <a:spcPct val="150000"/>
              </a:lnSpc>
            </a:pPr>
            <a:r>
              <a:rPr lang="hi-IN" sz="2300" dirty="0">
                <a:solidFill>
                  <a:schemeClr val="tx1"/>
                </a:solidFill>
                <a:cs typeface="Kalimati" pitchFamily="2"/>
              </a:rPr>
              <a:t>२५ </a:t>
            </a:r>
            <a:r>
              <a:rPr lang="hi-IN" sz="2300" b="1" dirty="0">
                <a:solidFill>
                  <a:srgbClr val="C00000"/>
                </a:solidFill>
                <a:cs typeface="Kalimati" pitchFamily="2"/>
              </a:rPr>
              <a:t>तब उहाँले फेरि त्‍यसका आँखामा हात राख्‍नुभयो, र त्‍यसले एक टक लाएर हेर्‍यो । त्‍यसले आफ्‍नो दृष्‍टि प्राप्‍त गर्‍यो र सबै थोक छर्लङ्ग देख्‍न लाग्‍यो।</a:t>
            </a:r>
          </a:p>
          <a:p>
            <a:pPr algn="l">
              <a:lnSpc>
                <a:spcPct val="150000"/>
              </a:lnSpc>
            </a:pPr>
            <a:endParaRPr lang="hi-IN" sz="2300" dirty="0">
              <a:solidFill>
                <a:schemeClr val="tx1"/>
              </a:solidFill>
              <a:cs typeface="Kalimati" pitchFamily="2"/>
            </a:endParaRPr>
          </a:p>
        </p:txBody>
      </p:sp>
    </p:spTree>
    <p:extLst>
      <p:ext uri="{BB962C8B-B14F-4D97-AF65-F5344CB8AC3E}">
        <p14:creationId xmlns:p14="http://schemas.microsoft.com/office/powerpoint/2010/main" val="39666402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b="1" dirty="0">
                <a:solidFill>
                  <a:srgbClr val="C00000"/>
                </a:solidFill>
                <a:cs typeface="Kalimati" pitchFamily="2"/>
              </a:rPr>
              <a:t>११. भूतात्माहरूले बिमार बनाउँछ तर सबै बिमार </a:t>
            </a:r>
            <a:r>
              <a:rPr lang="ne-NP" sz="2300" b="1" dirty="0">
                <a:solidFill>
                  <a:srgbClr val="C00000"/>
                </a:solidFill>
                <a:cs typeface="Kalimati" pitchFamily="2"/>
              </a:rPr>
              <a:t>भूतात्माहरूका प्रतिफल </a:t>
            </a:r>
            <a:r>
              <a:rPr lang="ne-NP" sz="2300" b="1" dirty="0" smtClean="0">
                <a:solidFill>
                  <a:srgbClr val="C00000"/>
                </a:solidFill>
                <a:cs typeface="Kalimati" pitchFamily="2"/>
              </a:rPr>
              <a:t>होइनन् </a:t>
            </a:r>
            <a:r>
              <a:rPr lang="ne-NP" sz="2300" b="1" dirty="0">
                <a:solidFill>
                  <a:srgbClr val="C00000"/>
                </a:solidFill>
                <a:cs typeface="Kalimati" pitchFamily="2"/>
              </a:rPr>
              <a:t>। </a:t>
            </a:r>
            <a:endParaRPr lang="en-US" sz="2300" dirty="0" smtClean="0">
              <a:solidFill>
                <a:schemeClr val="tx1"/>
              </a:solidFill>
              <a:cs typeface="Kalimati" pitchFamily="2"/>
            </a:endParaRPr>
          </a:p>
          <a:p>
            <a:pPr algn="l">
              <a:lnSpc>
                <a:spcPct val="150000"/>
              </a:lnSpc>
            </a:pPr>
            <a:r>
              <a:rPr lang="hi-IN" sz="2300" dirty="0" smtClean="0">
                <a:solidFill>
                  <a:schemeClr val="tx1"/>
                </a:solidFill>
                <a:cs typeface="Kalimati" pitchFamily="2"/>
              </a:rPr>
              <a:t>लूका </a:t>
            </a:r>
            <a:r>
              <a:rPr lang="hi-IN" sz="2300" dirty="0">
                <a:solidFill>
                  <a:schemeClr val="tx1"/>
                </a:solidFill>
                <a:cs typeface="Kalimati" pitchFamily="2"/>
              </a:rPr>
              <a:t>१३:१०-१३</a:t>
            </a:r>
          </a:p>
          <a:p>
            <a:pPr algn="l">
              <a:lnSpc>
                <a:spcPct val="150000"/>
              </a:lnSpc>
            </a:pPr>
            <a:endParaRPr lang="en-US" sz="2300" dirty="0" smtClean="0">
              <a:solidFill>
                <a:schemeClr val="tx1"/>
              </a:solidFill>
              <a:cs typeface="Kalimati" pitchFamily="2"/>
            </a:endParaRPr>
          </a:p>
          <a:p>
            <a:pPr algn="l">
              <a:lnSpc>
                <a:spcPct val="150000"/>
              </a:lnSpc>
            </a:pPr>
            <a:r>
              <a:rPr lang="hi-IN" sz="2300" dirty="0" smtClean="0">
                <a:solidFill>
                  <a:schemeClr val="tx1"/>
                </a:solidFill>
                <a:cs typeface="Kalimati" pitchFamily="2"/>
              </a:rPr>
              <a:t>११ </a:t>
            </a:r>
            <a:r>
              <a:rPr lang="hi-IN" sz="2300" dirty="0">
                <a:solidFill>
                  <a:schemeClr val="tx1"/>
                </a:solidFill>
                <a:cs typeface="Kalimati" pitchFamily="2"/>
              </a:rPr>
              <a:t>त्‍यहाँ </a:t>
            </a:r>
            <a:r>
              <a:rPr lang="hi-IN" sz="2300" b="1" dirty="0">
                <a:solidFill>
                  <a:srgbClr val="C00000"/>
                </a:solidFill>
                <a:cs typeface="Kalimati" pitchFamily="2"/>
              </a:rPr>
              <a:t>एउटी स्‍त्री थिई, जसलाई अठार वर्षदेखि दुर्बल पार्ने दुष्‍टात्‍मा लागेको थियो। त्‍यो कुप्री परेकी थिई, र आफै पूर्ण रूपले सीधा हुन सक्‍दिनथिई।</a:t>
            </a:r>
          </a:p>
          <a:p>
            <a:pPr algn="l">
              <a:lnSpc>
                <a:spcPct val="150000"/>
              </a:lnSpc>
            </a:pPr>
            <a:endParaRPr lang="hi-IN" sz="2300" dirty="0" smtClean="0">
              <a:solidFill>
                <a:schemeClr val="tx1"/>
              </a:solidFill>
              <a:cs typeface="Kalimati" pitchFamily="2"/>
            </a:endParaRPr>
          </a:p>
        </p:txBody>
      </p:sp>
    </p:spTree>
    <p:extLst>
      <p:ext uri="{BB962C8B-B14F-4D97-AF65-F5344CB8AC3E}">
        <p14:creationId xmlns:p14="http://schemas.microsoft.com/office/powerpoint/2010/main" val="39666402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dirty="0">
                <a:solidFill>
                  <a:schemeClr val="tx1"/>
                </a:solidFill>
                <a:cs typeface="Kalimati" pitchFamily="2"/>
              </a:rPr>
              <a:t>लूका ११:१४ - </a:t>
            </a:r>
            <a:r>
              <a:rPr lang="hi-IN" sz="2300" b="1" dirty="0">
                <a:solidFill>
                  <a:srgbClr val="C00000"/>
                </a:solidFill>
                <a:cs typeface="Kalimati" pitchFamily="2"/>
              </a:rPr>
              <a:t>उहाँले एउटा भूत निकालिरहनुभएको थियो, जो गूँगो थियो।</a:t>
            </a:r>
            <a:r>
              <a:rPr lang="hi-IN" sz="2300" dirty="0">
                <a:solidFill>
                  <a:schemeClr val="tx1"/>
                </a:solidFill>
                <a:cs typeface="Kalimati" pitchFamily="2"/>
              </a:rPr>
              <a:t> भूत निस्‍केपछि त्‍यो गूँगो मान्‍छे बोल्‍न थाल्‍यो, र मानिसहरू आश्‍चर्यचकित भए।</a:t>
            </a:r>
            <a:endParaRPr lang="hi-IN" sz="2300" dirty="0" smtClean="0">
              <a:solidFill>
                <a:schemeClr val="tx1"/>
              </a:solidFill>
              <a:cs typeface="Kalimati" pitchFamily="2"/>
            </a:endParaRPr>
          </a:p>
        </p:txBody>
      </p:sp>
    </p:spTree>
    <p:extLst>
      <p:ext uri="{BB962C8B-B14F-4D97-AF65-F5344CB8AC3E}">
        <p14:creationId xmlns:p14="http://schemas.microsoft.com/office/powerpoint/2010/main" val="29352283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marL="342900" indent="-342900" algn="l">
              <a:lnSpc>
                <a:spcPct val="150000"/>
              </a:lnSpc>
              <a:buFont typeface="Arial" pitchFamily="34" charset="0"/>
              <a:buChar char="•"/>
            </a:pPr>
            <a:r>
              <a:rPr lang="hi-IN" sz="2300" dirty="0">
                <a:solidFill>
                  <a:schemeClr val="tx1"/>
                </a:solidFill>
                <a:cs typeface="Kalimati" pitchFamily="2"/>
              </a:rPr>
              <a:t>धेरै मानिसहरू </a:t>
            </a:r>
            <a:r>
              <a:rPr lang="hi-IN" sz="2300" dirty="0" smtClean="0">
                <a:solidFill>
                  <a:schemeClr val="tx1"/>
                </a:solidFill>
                <a:cs typeface="Kalimati" pitchFamily="2"/>
              </a:rPr>
              <a:t>चङ्गाइ</a:t>
            </a:r>
            <a:r>
              <a:rPr lang="ne-NP" sz="2300" dirty="0" smtClean="0">
                <a:solidFill>
                  <a:schemeClr val="tx1"/>
                </a:solidFill>
                <a:cs typeface="Kalimati" pitchFamily="2"/>
              </a:rPr>
              <a:t> </a:t>
            </a:r>
            <a:r>
              <a:rPr lang="hi-IN" sz="2300" dirty="0" smtClean="0">
                <a:solidFill>
                  <a:schemeClr val="tx1"/>
                </a:solidFill>
                <a:cs typeface="Kalimati" pitchFamily="2"/>
              </a:rPr>
              <a:t>हट्छ </a:t>
            </a:r>
            <a:r>
              <a:rPr lang="hi-IN" sz="2300" dirty="0">
                <a:solidFill>
                  <a:schemeClr val="tx1"/>
                </a:solidFill>
                <a:cs typeface="Kalimati" pitchFamily="2"/>
              </a:rPr>
              <a:t>जब दुष्टात्माहरूले र धेरै </a:t>
            </a:r>
            <a:r>
              <a:rPr lang="hi-IN" sz="2300" dirty="0" smtClean="0">
                <a:solidFill>
                  <a:schemeClr val="tx1"/>
                </a:solidFill>
                <a:cs typeface="Kalimati" pitchFamily="2"/>
              </a:rPr>
              <a:t>सङ्कष्ट </a:t>
            </a:r>
            <a:r>
              <a:rPr lang="hi-IN" sz="2300" dirty="0">
                <a:solidFill>
                  <a:schemeClr val="tx1"/>
                </a:solidFill>
                <a:cs typeface="Kalimati" pitchFamily="2"/>
              </a:rPr>
              <a:t>सतावट ल्याउँदछ।</a:t>
            </a:r>
          </a:p>
          <a:p>
            <a:pPr marL="342900" indent="-342900" algn="l">
              <a:lnSpc>
                <a:spcPct val="150000"/>
              </a:lnSpc>
              <a:buFont typeface="Arial" pitchFamily="34" charset="0"/>
              <a:buChar char="•"/>
            </a:pPr>
            <a:r>
              <a:rPr lang="hi-IN" sz="2300" dirty="0">
                <a:solidFill>
                  <a:schemeClr val="tx1"/>
                </a:solidFill>
                <a:cs typeface="Kalimati" pitchFamily="2"/>
              </a:rPr>
              <a:t>पापको कारणले दुष्टात्माहरू फर्कन्छ।</a:t>
            </a:r>
          </a:p>
          <a:p>
            <a:pPr marL="342900" indent="-342900" algn="l">
              <a:lnSpc>
                <a:spcPct val="150000"/>
              </a:lnSpc>
              <a:buFont typeface="Arial" pitchFamily="34" charset="0"/>
              <a:buChar char="•"/>
            </a:pPr>
            <a:r>
              <a:rPr lang="ne-NP" sz="2300" dirty="0" smtClean="0">
                <a:solidFill>
                  <a:schemeClr val="tx1"/>
                </a:solidFill>
                <a:cs typeface="Kalimati" pitchFamily="2"/>
              </a:rPr>
              <a:t>त्यस</a:t>
            </a:r>
            <a:r>
              <a:rPr lang="hi-IN" sz="2300" dirty="0" smtClean="0">
                <a:solidFill>
                  <a:schemeClr val="tx1"/>
                </a:solidFill>
                <a:cs typeface="Kalimati" pitchFamily="2"/>
              </a:rPr>
              <a:t>कारण </a:t>
            </a:r>
            <a:r>
              <a:rPr lang="hi-IN" sz="2300" dirty="0">
                <a:solidFill>
                  <a:schemeClr val="tx1"/>
                </a:solidFill>
                <a:cs typeface="Kalimati" pitchFamily="2"/>
              </a:rPr>
              <a:t>हामी पापबाट अलग रहनुपर्छ।</a:t>
            </a:r>
          </a:p>
        </p:txBody>
      </p:sp>
    </p:spTree>
    <p:extLst>
      <p:ext uri="{BB962C8B-B14F-4D97-AF65-F5344CB8AC3E}">
        <p14:creationId xmlns:p14="http://schemas.microsoft.com/office/powerpoint/2010/main" val="29352283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404664"/>
            <a:ext cx="7992888" cy="5832648"/>
          </a:xfrm>
        </p:spPr>
        <p:txBody>
          <a:bodyPr>
            <a:noAutofit/>
          </a:bodyPr>
          <a:lstStyle/>
          <a:p>
            <a:pPr algn="l">
              <a:lnSpc>
                <a:spcPct val="150000"/>
              </a:lnSpc>
            </a:pPr>
            <a:r>
              <a:rPr lang="hi-IN" sz="2300" dirty="0">
                <a:solidFill>
                  <a:schemeClr val="tx1"/>
                </a:solidFill>
                <a:cs typeface="Kalimati" pitchFamily="2"/>
              </a:rPr>
              <a:t>मत्ती १२:४३-४५</a:t>
            </a:r>
          </a:p>
          <a:p>
            <a:pPr algn="l">
              <a:lnSpc>
                <a:spcPct val="150000"/>
              </a:lnSpc>
            </a:pPr>
            <a:r>
              <a:rPr lang="hi-IN" sz="2300" dirty="0">
                <a:solidFill>
                  <a:schemeClr val="tx1"/>
                </a:solidFill>
                <a:cs typeface="Kalimati" pitchFamily="2"/>
              </a:rPr>
              <a:t>४३ “जब अशुद्ध आत्‍मा मानिसबाट निस्‍केर जान्‍छ, त्‍यो विश्राम खोज्‍दै ओबानो ठाउँतिर डुलिहिँड्‌छ, तर कतै पाउँदैन।</a:t>
            </a:r>
          </a:p>
          <a:p>
            <a:pPr algn="l">
              <a:lnSpc>
                <a:spcPct val="150000"/>
              </a:lnSpc>
            </a:pPr>
            <a:r>
              <a:rPr lang="hi-IN" sz="2300" dirty="0">
                <a:solidFill>
                  <a:schemeClr val="tx1"/>
                </a:solidFill>
                <a:cs typeface="Kalimati" pitchFamily="2"/>
              </a:rPr>
              <a:t>४४ तब त्‍यसले भन्‍छ, ‘जहाँबाट म निस्‍केर आएँ, त्‍यहीँ आफ्‍नो घरमा म फर्किजानेछु</a:t>
            </a:r>
            <a:r>
              <a:rPr lang="hi-IN" sz="2300" dirty="0" smtClean="0">
                <a:solidFill>
                  <a:schemeClr val="tx1"/>
                </a:solidFill>
                <a:cs typeface="Kalimati" pitchFamily="2"/>
              </a:rPr>
              <a:t>। </a:t>
            </a:r>
            <a:r>
              <a:rPr lang="hi-IN" sz="2300" b="1" dirty="0">
                <a:solidFill>
                  <a:srgbClr val="C00000"/>
                </a:solidFill>
                <a:cs typeface="Kalimati" pitchFamily="2"/>
              </a:rPr>
              <a:t>फर्किआउँदा त्‍यसले घर रित्तो, सफा गरिराखेको, र सजिएको भेट्टाउँछ</a:t>
            </a:r>
            <a:r>
              <a:rPr lang="hi-IN" sz="2300" dirty="0">
                <a:solidFill>
                  <a:schemeClr val="tx1"/>
                </a:solidFill>
                <a:cs typeface="Kalimati" pitchFamily="2"/>
              </a:rPr>
              <a:t>।</a:t>
            </a:r>
          </a:p>
          <a:p>
            <a:pPr algn="l">
              <a:lnSpc>
                <a:spcPct val="150000"/>
              </a:lnSpc>
            </a:pPr>
            <a:r>
              <a:rPr lang="hi-IN" sz="2300" dirty="0">
                <a:solidFill>
                  <a:schemeClr val="tx1"/>
                </a:solidFill>
                <a:cs typeface="Kalimati" pitchFamily="2"/>
              </a:rPr>
              <a:t>४५ तब त्‍यो जान्‍छ र आफूभन्‍दा बढ़ी दुष्‍ट अरू सात वटा भूतात्‍मा आफूसँग ल्‍याउँछ, र भित्र पसेर तिनीहरू त्‍यहाँ वास गर्छन्‌, र </a:t>
            </a:r>
            <a:r>
              <a:rPr lang="hi-IN" sz="2300" b="1" dirty="0">
                <a:solidFill>
                  <a:srgbClr val="C00000"/>
                </a:solidFill>
                <a:cs typeface="Kalimati" pitchFamily="2"/>
              </a:rPr>
              <a:t>त्‍यस मानिसको पछिल्‍लो दशा अघिल्‍लोभन्‍दा अझ नराम्रो हुन्‍छ</a:t>
            </a:r>
            <a:r>
              <a:rPr lang="hi-IN" sz="2300" dirty="0">
                <a:solidFill>
                  <a:schemeClr val="tx1"/>
                </a:solidFill>
                <a:cs typeface="Kalimati" pitchFamily="2"/>
              </a:rPr>
              <a:t>। यस दुष्‍ट पुस्‍तालाई पनि त्‍यस्‍तै हुनेछ।”</a:t>
            </a:r>
          </a:p>
        </p:txBody>
      </p:sp>
    </p:spTree>
    <p:extLst>
      <p:ext uri="{BB962C8B-B14F-4D97-AF65-F5344CB8AC3E}">
        <p14:creationId xmlns:p14="http://schemas.microsoft.com/office/powerpoint/2010/main" val="29352283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6" name="Picture 6" descr="ibubapa_taregan"/>
          <p:cNvPicPr>
            <a:picLocks noChangeAspect="1" noChangeArrowheads="1"/>
          </p:cNvPicPr>
          <p:nvPr/>
        </p:nvPicPr>
        <p:blipFill>
          <a:blip r:embed="rId3" cstate="print"/>
          <a:srcRect/>
          <a:stretch>
            <a:fillRect/>
          </a:stretch>
        </p:blipFill>
        <p:spPr bwMode="auto">
          <a:xfrm>
            <a:off x="0" y="89420"/>
            <a:ext cx="9359900" cy="7011988"/>
          </a:xfrm>
          <a:prstGeom prst="rect">
            <a:avLst/>
          </a:prstGeom>
          <a:noFill/>
        </p:spPr>
      </p:pic>
      <p:sp>
        <p:nvSpPr>
          <p:cNvPr id="15363" name="Rectangle 3"/>
          <p:cNvSpPr>
            <a:spLocks noGrp="1" noChangeArrowheads="1"/>
          </p:cNvSpPr>
          <p:nvPr>
            <p:ph type="subTitle" idx="1"/>
          </p:nvPr>
        </p:nvSpPr>
        <p:spPr/>
        <p:txBody>
          <a:bodyPr/>
          <a:lstStyle/>
          <a:p>
            <a:endParaRPr lang="en-US"/>
          </a:p>
        </p:txBody>
      </p:sp>
      <p:sp>
        <p:nvSpPr>
          <p:cNvPr id="15364" name="Rectangle 4"/>
          <p:cNvSpPr>
            <a:spLocks noGrp="1" noChangeArrowheads="1"/>
          </p:cNvSpPr>
          <p:nvPr>
            <p:ph type="ctrTitle"/>
          </p:nvPr>
        </p:nvSpPr>
        <p:spPr>
          <a:xfrm>
            <a:off x="0" y="0"/>
            <a:ext cx="9144000" cy="1447800"/>
          </a:xfrm>
          <a:solidFill>
            <a:schemeClr val="bg1">
              <a:alpha val="73000"/>
            </a:schemeClr>
          </a:solidFill>
        </p:spPr>
        <p:txBody>
          <a:bodyPr/>
          <a:lstStyle/>
          <a:p>
            <a:r>
              <a:rPr lang="en-US" altLang="zh-CN" sz="2800" b="1">
                <a:solidFill>
                  <a:schemeClr val="tx1"/>
                </a:solidFill>
              </a:rPr>
              <a:t>This is Ibu Cinta Taregan and her husband who is very happy.</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dirty="0">
                <a:solidFill>
                  <a:schemeClr val="tx1"/>
                </a:solidFill>
                <a:cs typeface="Kalimati" pitchFamily="2"/>
              </a:rPr>
              <a:t>१२. विश्‍वासलाई </a:t>
            </a:r>
            <a:r>
              <a:rPr lang="hi-IN" sz="2300" dirty="0" smtClean="0">
                <a:solidFill>
                  <a:schemeClr val="tx1"/>
                </a:solidFill>
                <a:cs typeface="Kalimati" pitchFamily="2"/>
              </a:rPr>
              <a:t>मिसाउनु</a:t>
            </a:r>
            <a:endParaRPr lang="en-US" sz="2300" dirty="0" smtClean="0">
              <a:solidFill>
                <a:schemeClr val="tx1"/>
              </a:solidFill>
              <a:cs typeface="Kalimati" pitchFamily="2"/>
            </a:endParaRPr>
          </a:p>
          <a:p>
            <a:pPr algn="l">
              <a:lnSpc>
                <a:spcPct val="150000"/>
              </a:lnSpc>
            </a:pPr>
            <a:r>
              <a:rPr lang="hi-IN" sz="2300" dirty="0">
                <a:solidFill>
                  <a:schemeClr val="tx1"/>
                </a:solidFill>
                <a:cs typeface="Kalimati" pitchFamily="2"/>
              </a:rPr>
              <a:t>प्रेरित १४:८-१०</a:t>
            </a:r>
          </a:p>
          <a:p>
            <a:pPr algn="l">
              <a:lnSpc>
                <a:spcPct val="150000"/>
              </a:lnSpc>
            </a:pPr>
            <a:r>
              <a:rPr lang="hi-IN" sz="2300" dirty="0">
                <a:solidFill>
                  <a:schemeClr val="tx1"/>
                </a:solidFill>
                <a:cs typeface="Kalimati" pitchFamily="2"/>
              </a:rPr>
              <a:t>८ अब लुस्‍त्रा सहरमा खुट्टा चलाउन नसक्‍ने एक जना मानिस बसिरहेको थियो। त्‍यो जन्‍मैको लङ्गड़ो थियो, र कहिल्‍यै हिँड़ेको थिएन।</a:t>
            </a:r>
          </a:p>
          <a:p>
            <a:pPr algn="l">
              <a:lnSpc>
                <a:spcPct val="150000"/>
              </a:lnSpc>
            </a:pPr>
            <a:r>
              <a:rPr lang="hi-IN" sz="2300" dirty="0">
                <a:solidFill>
                  <a:schemeClr val="tx1"/>
                </a:solidFill>
                <a:cs typeface="Kalimati" pitchFamily="2"/>
              </a:rPr>
              <a:t>९ पावलले बोलेको त्‍यसले सुन्‍दैथियो। </a:t>
            </a:r>
            <a:r>
              <a:rPr lang="hi-IN" sz="2300" b="1" dirty="0">
                <a:solidFill>
                  <a:srgbClr val="C00000"/>
                </a:solidFill>
                <a:cs typeface="Kalimati" pitchFamily="2"/>
              </a:rPr>
              <a:t>पावलले त्‍यसलाई एकटक लगाएर हेरे, र निको हुने त्‍यसको विश्‍वास छ भन्‍ने देखिकन</a:t>
            </a:r>
          </a:p>
          <a:p>
            <a:pPr algn="l">
              <a:lnSpc>
                <a:spcPct val="150000"/>
              </a:lnSpc>
            </a:pPr>
            <a:r>
              <a:rPr lang="hi-IN" sz="2300" dirty="0">
                <a:solidFill>
                  <a:schemeClr val="tx1"/>
                </a:solidFill>
                <a:cs typeface="Kalimati" pitchFamily="2"/>
              </a:rPr>
              <a:t>१० </a:t>
            </a:r>
            <a:r>
              <a:rPr lang="hi-IN" sz="2300" b="1" dirty="0">
                <a:solidFill>
                  <a:srgbClr val="C00000"/>
                </a:solidFill>
                <a:cs typeface="Kalimati" pitchFamily="2"/>
              </a:rPr>
              <a:t>ठूलो सोरले कराएर भने, “तेरा खुट्टाको भरमा सीधा उभी</a:t>
            </a:r>
            <a:r>
              <a:rPr lang="hi-IN" sz="2300" dirty="0">
                <a:solidFill>
                  <a:schemeClr val="tx1"/>
                </a:solidFill>
                <a:cs typeface="Kalimati" pitchFamily="2"/>
              </a:rPr>
              <a:t>।” अनि त्‍यो जुरुक्‍क उठ्यो र हिँड्‌न लाग्‍यो।</a:t>
            </a:r>
          </a:p>
          <a:p>
            <a:pPr algn="l">
              <a:lnSpc>
                <a:spcPct val="150000"/>
              </a:lnSpc>
            </a:pPr>
            <a:endParaRPr lang="hi-IN" sz="2300" dirty="0">
              <a:solidFill>
                <a:schemeClr val="tx1"/>
              </a:solidFill>
              <a:cs typeface="Kalimati" pitchFamily="2"/>
            </a:endParaRPr>
          </a:p>
        </p:txBody>
      </p:sp>
    </p:spTree>
    <p:extLst>
      <p:ext uri="{BB962C8B-B14F-4D97-AF65-F5344CB8AC3E}">
        <p14:creationId xmlns:p14="http://schemas.microsoft.com/office/powerpoint/2010/main" val="29352283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dirty="0">
                <a:solidFill>
                  <a:schemeClr val="tx1"/>
                </a:solidFill>
                <a:cs typeface="Kalimati" pitchFamily="2"/>
              </a:rPr>
              <a:t>१२. विश्‍वासलाई </a:t>
            </a:r>
            <a:r>
              <a:rPr lang="hi-IN" sz="2300" dirty="0" smtClean="0">
                <a:solidFill>
                  <a:schemeClr val="tx1"/>
                </a:solidFill>
                <a:cs typeface="Kalimati" pitchFamily="2"/>
              </a:rPr>
              <a:t>मिसाउनु</a:t>
            </a:r>
            <a:endParaRPr lang="en-US" sz="2300" dirty="0" smtClean="0">
              <a:solidFill>
                <a:schemeClr val="tx1"/>
              </a:solidFill>
              <a:cs typeface="Kalimati" pitchFamily="2"/>
            </a:endParaRPr>
          </a:p>
          <a:p>
            <a:pPr algn="l">
              <a:lnSpc>
                <a:spcPct val="150000"/>
              </a:lnSpc>
            </a:pPr>
            <a:r>
              <a:rPr lang="hi-IN" sz="2300" dirty="0">
                <a:solidFill>
                  <a:schemeClr val="tx1"/>
                </a:solidFill>
                <a:cs typeface="Kalimati" pitchFamily="2"/>
              </a:rPr>
              <a:t>प्रेरित १४:८-१०</a:t>
            </a:r>
          </a:p>
          <a:p>
            <a:pPr algn="l">
              <a:lnSpc>
                <a:spcPct val="150000"/>
              </a:lnSpc>
            </a:pPr>
            <a:r>
              <a:rPr lang="hi-IN" sz="2300" dirty="0">
                <a:solidFill>
                  <a:schemeClr val="tx1"/>
                </a:solidFill>
                <a:cs typeface="Kalimati" pitchFamily="2"/>
              </a:rPr>
              <a:t>८ अब लुस्‍त्रा सहरमा खुट्टा चलाउन नसक्‍ने एक जना मानिस बसिरहेको थियो। त्‍यो जन्‍मैको लङ्गड़ो थियो, र कहिल्‍यै हिँड़ेको थिएन।</a:t>
            </a:r>
          </a:p>
          <a:p>
            <a:pPr algn="l">
              <a:lnSpc>
                <a:spcPct val="150000"/>
              </a:lnSpc>
            </a:pPr>
            <a:r>
              <a:rPr lang="hi-IN" sz="2300" dirty="0">
                <a:solidFill>
                  <a:schemeClr val="tx1"/>
                </a:solidFill>
                <a:cs typeface="Kalimati" pitchFamily="2"/>
              </a:rPr>
              <a:t>९ पावलले बोलेको त्‍यसले सुन्‍दैथियो। </a:t>
            </a:r>
            <a:r>
              <a:rPr lang="hi-IN" sz="2300" b="1" dirty="0">
                <a:solidFill>
                  <a:srgbClr val="C00000"/>
                </a:solidFill>
                <a:cs typeface="Kalimati" pitchFamily="2"/>
              </a:rPr>
              <a:t>पावलले त्‍यसलाई एकटक लगाएर हेरे, र निको हुने त्‍यसको विश्‍वास छ भन्‍ने देखिकन</a:t>
            </a:r>
          </a:p>
          <a:p>
            <a:pPr algn="l">
              <a:lnSpc>
                <a:spcPct val="150000"/>
              </a:lnSpc>
            </a:pPr>
            <a:r>
              <a:rPr lang="hi-IN" sz="2300" dirty="0">
                <a:solidFill>
                  <a:schemeClr val="tx1"/>
                </a:solidFill>
                <a:cs typeface="Kalimati" pitchFamily="2"/>
              </a:rPr>
              <a:t>१० </a:t>
            </a:r>
            <a:r>
              <a:rPr lang="hi-IN" sz="2300" b="1" dirty="0">
                <a:solidFill>
                  <a:srgbClr val="C00000"/>
                </a:solidFill>
                <a:cs typeface="Kalimati" pitchFamily="2"/>
              </a:rPr>
              <a:t>ठूलो सोरले कराएर भने, “तेरा खुट्टाको भरमा सीधा उभी</a:t>
            </a:r>
            <a:r>
              <a:rPr lang="hi-IN" sz="2300" dirty="0">
                <a:solidFill>
                  <a:schemeClr val="tx1"/>
                </a:solidFill>
                <a:cs typeface="Kalimati" pitchFamily="2"/>
              </a:rPr>
              <a:t>।” अनि त्‍यो जुरुक्‍क उठ्यो र हिँड्‌न लाग्‍यो।</a:t>
            </a:r>
          </a:p>
          <a:p>
            <a:pPr algn="l">
              <a:lnSpc>
                <a:spcPct val="150000"/>
              </a:lnSpc>
            </a:pPr>
            <a:endParaRPr lang="hi-IN" sz="2300" dirty="0">
              <a:solidFill>
                <a:schemeClr val="tx1"/>
              </a:solidFill>
              <a:cs typeface="Kalimati" pitchFamily="2"/>
            </a:endParaRPr>
          </a:p>
        </p:txBody>
      </p:sp>
    </p:spTree>
    <p:extLst>
      <p:ext uri="{BB962C8B-B14F-4D97-AF65-F5344CB8AC3E}">
        <p14:creationId xmlns:p14="http://schemas.microsoft.com/office/powerpoint/2010/main" val="5340359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dirty="0">
                <a:solidFill>
                  <a:schemeClr val="tx1"/>
                </a:solidFill>
                <a:cs typeface="Kalimati" pitchFamily="2"/>
              </a:rPr>
              <a:t>मत्ती १३:५८ - अनि </a:t>
            </a:r>
            <a:r>
              <a:rPr lang="hi-IN" sz="2300" b="1" dirty="0">
                <a:solidFill>
                  <a:srgbClr val="C00000"/>
                </a:solidFill>
                <a:cs typeface="Kalimati" pitchFamily="2"/>
              </a:rPr>
              <a:t>तिनीहरूको </a:t>
            </a:r>
            <a:r>
              <a:rPr lang="hi-IN" sz="2300" b="1" dirty="0" smtClean="0">
                <a:solidFill>
                  <a:srgbClr val="C00000"/>
                </a:solidFill>
                <a:cs typeface="Kalimati" pitchFamily="2"/>
              </a:rPr>
              <a:t>अ</a:t>
            </a:r>
            <a:r>
              <a:rPr lang="ne-NP" sz="2300" b="1" dirty="0" smtClean="0">
                <a:solidFill>
                  <a:srgbClr val="C00000"/>
                </a:solidFill>
                <a:cs typeface="Kalimati" pitchFamily="2"/>
              </a:rPr>
              <a:t>विश्‍वा</a:t>
            </a:r>
            <a:r>
              <a:rPr lang="hi-IN" sz="2300" b="1" dirty="0" smtClean="0">
                <a:solidFill>
                  <a:srgbClr val="C00000"/>
                </a:solidFill>
                <a:cs typeface="Kalimati" pitchFamily="2"/>
              </a:rPr>
              <a:t>सले </a:t>
            </a:r>
            <a:r>
              <a:rPr lang="hi-IN" sz="2300" b="1" dirty="0">
                <a:solidFill>
                  <a:srgbClr val="C00000"/>
                </a:solidFill>
                <a:cs typeface="Kalimati" pitchFamily="2"/>
              </a:rPr>
              <a:t>गर्दा उहाँले त्यहाँ शक्तिका धेरै कामहरू गर्नुभएन।</a:t>
            </a:r>
          </a:p>
        </p:txBody>
      </p:sp>
    </p:spTree>
    <p:extLst>
      <p:ext uri="{BB962C8B-B14F-4D97-AF65-F5344CB8AC3E}">
        <p14:creationId xmlns:p14="http://schemas.microsoft.com/office/powerpoint/2010/main" val="23009207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b="1" dirty="0">
                <a:solidFill>
                  <a:srgbClr val="C00000"/>
                </a:solidFill>
                <a:cs typeface="Kalimati" pitchFamily="2"/>
              </a:rPr>
              <a:t>१३. गवाही दिएर र परमेश्‍वरलाई महिमा दिनुपर्छ</a:t>
            </a:r>
          </a:p>
          <a:p>
            <a:pPr algn="l">
              <a:lnSpc>
                <a:spcPct val="150000"/>
              </a:lnSpc>
            </a:pPr>
            <a:endParaRPr lang="hi-IN" sz="2300" dirty="0" smtClean="0">
              <a:solidFill>
                <a:schemeClr val="tx1"/>
              </a:solidFill>
              <a:cs typeface="Kalimati" pitchFamily="2"/>
            </a:endParaRPr>
          </a:p>
        </p:txBody>
      </p:sp>
    </p:spTree>
    <p:extLst>
      <p:ext uri="{BB962C8B-B14F-4D97-AF65-F5344CB8AC3E}">
        <p14:creationId xmlns:p14="http://schemas.microsoft.com/office/powerpoint/2010/main" val="29352283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marL="719138" indent="-719138" algn="l">
              <a:lnSpc>
                <a:spcPct val="150000"/>
              </a:lnSpc>
            </a:pPr>
            <a:r>
              <a:rPr lang="ne-NP" sz="2300" b="1" dirty="0">
                <a:solidFill>
                  <a:srgbClr val="C00000"/>
                </a:solidFill>
                <a:cs typeface="Kalimati" pitchFamily="2"/>
              </a:rPr>
              <a:t>१. </a:t>
            </a:r>
            <a:r>
              <a:rPr lang="ne-NP" sz="2300" b="1" dirty="0" smtClean="0">
                <a:solidFill>
                  <a:srgbClr val="C00000"/>
                </a:solidFill>
                <a:cs typeface="Kalimati" pitchFamily="2"/>
              </a:rPr>
              <a:t>	प्रभु </a:t>
            </a:r>
            <a:r>
              <a:rPr lang="ne-NP" sz="2300" b="1" dirty="0">
                <a:solidFill>
                  <a:srgbClr val="C00000"/>
                </a:solidFill>
                <a:cs typeface="Kalimati" pitchFamily="2"/>
              </a:rPr>
              <a:t>येशूले पूर्ण अधिकार र शक्तिसाथ भूतात्माहरू र रोगहरूलाई हप्काउनुभयो।</a:t>
            </a:r>
          </a:p>
          <a:p>
            <a:pPr marL="719138" indent="-719138" algn="l">
              <a:lnSpc>
                <a:spcPct val="150000"/>
              </a:lnSpc>
            </a:pPr>
            <a:r>
              <a:rPr lang="ne-NP" sz="2300" b="1" dirty="0">
                <a:solidFill>
                  <a:srgbClr val="C00000"/>
                </a:solidFill>
                <a:cs typeface="Kalimati" pitchFamily="2"/>
              </a:rPr>
              <a:t>२. </a:t>
            </a:r>
            <a:r>
              <a:rPr lang="ne-NP" sz="2300" b="1" dirty="0" smtClean="0">
                <a:solidFill>
                  <a:srgbClr val="C00000"/>
                </a:solidFill>
                <a:cs typeface="Kalimati" pitchFamily="2"/>
              </a:rPr>
              <a:t>	प्रभु </a:t>
            </a:r>
            <a:r>
              <a:rPr lang="ne-NP" sz="2300" b="1" dirty="0">
                <a:solidFill>
                  <a:srgbClr val="C00000"/>
                </a:solidFill>
                <a:cs typeface="Kalimati" pitchFamily="2"/>
              </a:rPr>
              <a:t>येशूले हामीलाई यो अधिकार र शक्ति दिनुहुन्छ।</a:t>
            </a:r>
          </a:p>
          <a:p>
            <a:pPr marL="719138" indent="-719138" algn="l">
              <a:lnSpc>
                <a:spcPct val="150000"/>
              </a:lnSpc>
            </a:pPr>
            <a:r>
              <a:rPr lang="ne-NP" sz="2300" b="1" dirty="0">
                <a:solidFill>
                  <a:srgbClr val="C00000"/>
                </a:solidFill>
                <a:cs typeface="Kalimati" pitchFamily="2"/>
              </a:rPr>
              <a:t>३. </a:t>
            </a:r>
            <a:r>
              <a:rPr lang="ne-NP" sz="2300" b="1" dirty="0" smtClean="0">
                <a:solidFill>
                  <a:srgbClr val="C00000"/>
                </a:solidFill>
                <a:cs typeface="Kalimati" pitchFamily="2"/>
              </a:rPr>
              <a:t>	चङ्गाइ </a:t>
            </a:r>
            <a:r>
              <a:rPr lang="ne-NP" sz="2300" b="1" dirty="0">
                <a:solidFill>
                  <a:srgbClr val="C00000"/>
                </a:solidFill>
                <a:cs typeface="Kalimati" pitchFamily="2"/>
              </a:rPr>
              <a:t>र सुसमार प्रचार बिच सम्बन्ध छ।</a:t>
            </a:r>
          </a:p>
          <a:p>
            <a:pPr marL="719138" indent="-719138" algn="l">
              <a:lnSpc>
                <a:spcPct val="150000"/>
              </a:lnSpc>
            </a:pPr>
            <a:r>
              <a:rPr lang="ne-NP" sz="2300" b="1" dirty="0">
                <a:solidFill>
                  <a:srgbClr val="C00000"/>
                </a:solidFill>
                <a:cs typeface="Kalimati" pitchFamily="2"/>
              </a:rPr>
              <a:t>४. </a:t>
            </a:r>
            <a:r>
              <a:rPr lang="ne-NP" sz="2300" b="1" dirty="0" smtClean="0">
                <a:solidFill>
                  <a:srgbClr val="C00000"/>
                </a:solidFill>
                <a:cs typeface="Kalimati" pitchFamily="2"/>
              </a:rPr>
              <a:t>	चङ्गाइको </a:t>
            </a:r>
            <a:r>
              <a:rPr lang="ne-NP" sz="2300" b="1" dirty="0">
                <a:solidFill>
                  <a:srgbClr val="C00000"/>
                </a:solidFill>
                <a:cs typeface="Kalimati" pitchFamily="2"/>
              </a:rPr>
              <a:t>अधिकार हरेक विश्‍वासीको हक हो तर पवित्र आत्माद्वारा चङ्गाइको वरदान होइन।</a:t>
            </a:r>
          </a:p>
          <a:p>
            <a:pPr marL="719138" indent="-719138" algn="l">
              <a:lnSpc>
                <a:spcPct val="150000"/>
              </a:lnSpc>
            </a:pPr>
            <a:r>
              <a:rPr lang="ne-NP" sz="2300" b="1" dirty="0">
                <a:solidFill>
                  <a:srgbClr val="C00000"/>
                </a:solidFill>
                <a:cs typeface="Kalimati" pitchFamily="2"/>
              </a:rPr>
              <a:t>५. </a:t>
            </a:r>
            <a:r>
              <a:rPr lang="ne-NP" sz="2300" b="1" dirty="0" smtClean="0">
                <a:solidFill>
                  <a:srgbClr val="C00000"/>
                </a:solidFill>
                <a:cs typeface="Kalimati" pitchFamily="2"/>
              </a:rPr>
              <a:t>	हामीमा </a:t>
            </a:r>
            <a:r>
              <a:rPr lang="ne-NP" sz="2300" b="1" dirty="0">
                <a:solidFill>
                  <a:srgbClr val="C00000"/>
                </a:solidFill>
                <a:cs typeface="Kalimati" pitchFamily="2"/>
              </a:rPr>
              <a:t>पहाडहरू हटाउनसक्ने विश्‍वास </a:t>
            </a:r>
            <a:r>
              <a:rPr lang="ne-NP" sz="2300" b="1" dirty="0" smtClean="0">
                <a:solidFill>
                  <a:srgbClr val="C00000"/>
                </a:solidFill>
                <a:cs typeface="Kalimati" pitchFamily="2"/>
              </a:rPr>
              <a:t>हुनुपर्छ</a:t>
            </a:r>
            <a:endParaRPr lang="ne-NP" sz="2300" b="1" dirty="0">
              <a:solidFill>
                <a:srgbClr val="C00000"/>
              </a:solidFill>
              <a:cs typeface="Kalimati" pitchFamily="2"/>
            </a:endParaRPr>
          </a:p>
        </p:txBody>
      </p:sp>
    </p:spTree>
    <p:extLst>
      <p:ext uri="{BB962C8B-B14F-4D97-AF65-F5344CB8AC3E}">
        <p14:creationId xmlns:p14="http://schemas.microsoft.com/office/powerpoint/2010/main" val="29772059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marL="719138" indent="-719138" algn="l">
              <a:lnSpc>
                <a:spcPct val="150000"/>
              </a:lnSpc>
            </a:pPr>
            <a:r>
              <a:rPr lang="ne-NP" sz="2300" b="1" dirty="0" smtClean="0">
                <a:solidFill>
                  <a:srgbClr val="C00000"/>
                </a:solidFill>
                <a:cs typeface="Kalimati" pitchFamily="2"/>
              </a:rPr>
              <a:t>६</a:t>
            </a:r>
            <a:r>
              <a:rPr lang="ne-NP" sz="2300" b="1" dirty="0">
                <a:solidFill>
                  <a:srgbClr val="C00000"/>
                </a:solidFill>
                <a:cs typeface="Kalimati" pitchFamily="2"/>
              </a:rPr>
              <a:t>. </a:t>
            </a:r>
            <a:r>
              <a:rPr lang="ne-NP" sz="2300" b="1" dirty="0" smtClean="0">
                <a:solidFill>
                  <a:srgbClr val="C00000"/>
                </a:solidFill>
                <a:cs typeface="Kalimati" pitchFamily="2"/>
              </a:rPr>
              <a:t>	रोगहरू </a:t>
            </a:r>
            <a:r>
              <a:rPr lang="ne-NP" sz="2300" b="1" dirty="0">
                <a:solidFill>
                  <a:srgbClr val="C00000"/>
                </a:solidFill>
                <a:cs typeface="Kalimati" pitchFamily="2"/>
              </a:rPr>
              <a:t>र भूतात्माहरूलाइ प्रभु येशूको नाउँमा निस्कन सक्दैन भनेर शङ्का गर्नु हुँदैन।</a:t>
            </a:r>
          </a:p>
          <a:p>
            <a:pPr marL="719138" indent="-719138" algn="l">
              <a:lnSpc>
                <a:spcPct val="150000"/>
              </a:lnSpc>
            </a:pPr>
            <a:r>
              <a:rPr lang="ne-NP" sz="2300" b="1" dirty="0">
                <a:solidFill>
                  <a:srgbClr val="C00000"/>
                </a:solidFill>
                <a:cs typeface="Kalimati" pitchFamily="2"/>
              </a:rPr>
              <a:t>७. </a:t>
            </a:r>
            <a:r>
              <a:rPr lang="ne-NP" sz="2300" b="1" dirty="0" smtClean="0">
                <a:solidFill>
                  <a:srgbClr val="C00000"/>
                </a:solidFill>
                <a:cs typeface="Kalimati" pitchFamily="2"/>
              </a:rPr>
              <a:t>	प्रभु </a:t>
            </a:r>
            <a:r>
              <a:rPr lang="ne-NP" sz="2300" b="1" dirty="0">
                <a:solidFill>
                  <a:srgbClr val="C00000"/>
                </a:solidFill>
                <a:cs typeface="Kalimati" pitchFamily="2"/>
              </a:rPr>
              <a:t>येशुको नाउँ प्रयोग गर्नुपर्छ।</a:t>
            </a:r>
          </a:p>
          <a:p>
            <a:pPr marL="719138" indent="-719138" algn="l">
              <a:lnSpc>
                <a:spcPct val="150000"/>
              </a:lnSpc>
            </a:pPr>
            <a:r>
              <a:rPr lang="ne-NP" sz="2300" b="1" dirty="0">
                <a:solidFill>
                  <a:srgbClr val="C00000"/>
                </a:solidFill>
                <a:cs typeface="Kalimati" pitchFamily="2"/>
              </a:rPr>
              <a:t>८. </a:t>
            </a:r>
            <a:r>
              <a:rPr lang="ne-NP" sz="2300" b="1" dirty="0" smtClean="0">
                <a:solidFill>
                  <a:srgbClr val="C00000"/>
                </a:solidFill>
                <a:cs typeface="Kalimati" pitchFamily="2"/>
              </a:rPr>
              <a:t>	प्रार्थना </a:t>
            </a:r>
            <a:r>
              <a:rPr lang="ne-NP" sz="2300" b="1" dirty="0">
                <a:solidFill>
                  <a:srgbClr val="C00000"/>
                </a:solidFill>
                <a:cs typeface="Kalimati" pitchFamily="2"/>
              </a:rPr>
              <a:t>र अधिकारसाथ आज्ञा गर्नलाई मिसाउनु हुँदैन।</a:t>
            </a:r>
          </a:p>
          <a:p>
            <a:pPr marL="719138" indent="-719138" algn="l">
              <a:lnSpc>
                <a:spcPct val="150000"/>
              </a:lnSpc>
            </a:pPr>
            <a:r>
              <a:rPr lang="ne-NP" sz="2300" b="1" dirty="0">
                <a:solidFill>
                  <a:srgbClr val="C00000"/>
                </a:solidFill>
                <a:cs typeface="Kalimati" pitchFamily="2"/>
              </a:rPr>
              <a:t>९. </a:t>
            </a:r>
            <a:r>
              <a:rPr lang="ne-NP" sz="2300" b="1" dirty="0" smtClean="0">
                <a:solidFill>
                  <a:srgbClr val="C00000"/>
                </a:solidFill>
                <a:cs typeface="Kalimati" pitchFamily="2"/>
              </a:rPr>
              <a:t>	बिरामीलाई </a:t>
            </a:r>
            <a:r>
              <a:rPr lang="ne-NP" sz="2300" b="1" dirty="0">
                <a:solidFill>
                  <a:srgbClr val="C00000"/>
                </a:solidFill>
                <a:cs typeface="Kalimati" pitchFamily="2"/>
              </a:rPr>
              <a:t>हात राख्‍नोस्।</a:t>
            </a:r>
          </a:p>
          <a:p>
            <a:pPr marL="719138" indent="-719138" algn="l">
              <a:lnSpc>
                <a:spcPct val="150000"/>
              </a:lnSpc>
            </a:pPr>
            <a:endParaRPr lang="hi-IN" sz="2300" dirty="0" smtClean="0">
              <a:solidFill>
                <a:schemeClr val="tx1"/>
              </a:solidFill>
              <a:cs typeface="Kalimati" pitchFamily="2"/>
            </a:endParaRPr>
          </a:p>
        </p:txBody>
      </p:sp>
    </p:spTree>
    <p:extLst>
      <p:ext uri="{BB962C8B-B14F-4D97-AF65-F5344CB8AC3E}">
        <p14:creationId xmlns:p14="http://schemas.microsoft.com/office/powerpoint/2010/main" val="34947511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marL="719138" indent="-719138" algn="l">
              <a:lnSpc>
                <a:spcPct val="150000"/>
              </a:lnSpc>
            </a:pPr>
            <a:r>
              <a:rPr lang="ne-NP" sz="2300" b="1" dirty="0" smtClean="0">
                <a:solidFill>
                  <a:srgbClr val="C00000"/>
                </a:solidFill>
                <a:cs typeface="Kalimati" pitchFamily="2"/>
              </a:rPr>
              <a:t>१०. 	पूर्ण </a:t>
            </a:r>
            <a:r>
              <a:rPr lang="ne-NP" sz="2300" b="1" dirty="0">
                <a:solidFill>
                  <a:srgbClr val="C00000"/>
                </a:solidFill>
                <a:cs typeface="Kalimati" pitchFamily="2"/>
              </a:rPr>
              <a:t>चङ्गाइ </a:t>
            </a:r>
            <a:r>
              <a:rPr lang="ne-NP" sz="2300" b="1" dirty="0" smtClean="0">
                <a:solidFill>
                  <a:srgbClr val="C00000"/>
                </a:solidFill>
                <a:cs typeface="Kalimati" pitchFamily="2"/>
              </a:rPr>
              <a:t>देख्‍न धैर्यताको प्रार्थना गर्नुपर्छ।</a:t>
            </a:r>
          </a:p>
          <a:p>
            <a:pPr marL="719138" indent="-719138" algn="l">
              <a:lnSpc>
                <a:spcPct val="150000"/>
              </a:lnSpc>
            </a:pPr>
            <a:r>
              <a:rPr lang="ne-NP" sz="2300" b="1" dirty="0" smtClean="0">
                <a:solidFill>
                  <a:srgbClr val="C00000"/>
                </a:solidFill>
                <a:cs typeface="Kalimati" pitchFamily="2"/>
              </a:rPr>
              <a:t>११. 	भूतात्माहरूले बिमार बनाउँछ तर सबै बिमार भूतात्माहरूका प्रतिफल होइनन। </a:t>
            </a:r>
          </a:p>
          <a:p>
            <a:pPr marL="719138" indent="-719138" algn="l">
              <a:lnSpc>
                <a:spcPct val="150000"/>
              </a:lnSpc>
            </a:pPr>
            <a:r>
              <a:rPr lang="ne-NP" sz="2300" b="1" dirty="0" smtClean="0">
                <a:solidFill>
                  <a:srgbClr val="C00000"/>
                </a:solidFill>
                <a:cs typeface="Kalimati" pitchFamily="2"/>
              </a:rPr>
              <a:t>१२. 	विश्‍वासलाई मिसाउनु</a:t>
            </a:r>
          </a:p>
          <a:p>
            <a:pPr marL="719138" indent="-719138" algn="l">
              <a:lnSpc>
                <a:spcPct val="150000"/>
              </a:lnSpc>
            </a:pPr>
            <a:r>
              <a:rPr lang="ne-NP" sz="2300" b="1" dirty="0" smtClean="0">
                <a:solidFill>
                  <a:srgbClr val="C00000"/>
                </a:solidFill>
                <a:cs typeface="Kalimati" pitchFamily="2"/>
              </a:rPr>
              <a:t>१३. 	गवाही दिएर र परमेश्‍वरलाई महिमा दिनुपर्छ</a:t>
            </a:r>
          </a:p>
          <a:p>
            <a:pPr marL="719138" indent="-719138" algn="l">
              <a:lnSpc>
                <a:spcPct val="150000"/>
              </a:lnSpc>
            </a:pPr>
            <a:endParaRPr lang="hi-IN" sz="2300" dirty="0" smtClean="0">
              <a:solidFill>
                <a:schemeClr val="tx1"/>
              </a:solidFill>
              <a:cs typeface="Kalimati" pitchFamily="2"/>
            </a:endParaRPr>
          </a:p>
        </p:txBody>
      </p:sp>
    </p:spTree>
    <p:extLst>
      <p:ext uri="{BB962C8B-B14F-4D97-AF65-F5344CB8AC3E}">
        <p14:creationId xmlns:p14="http://schemas.microsoft.com/office/powerpoint/2010/main" val="2383723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DSCN2313"/>
          <p:cNvPicPr>
            <a:picLocks noChangeAspect="1" noChangeArrowheads="1"/>
          </p:cNvPicPr>
          <p:nvPr/>
        </p:nvPicPr>
        <p:blipFill>
          <a:blip r:embed="rId3" cstate="print">
            <a:lum bright="20000" contrast="20000"/>
          </a:blip>
          <a:srcRect/>
          <a:stretch>
            <a:fillRect/>
          </a:stretch>
        </p:blipFill>
        <p:spPr bwMode="auto">
          <a:xfrm>
            <a:off x="457200" y="0"/>
            <a:ext cx="7848600" cy="5888038"/>
          </a:xfrm>
          <a:prstGeom prst="rect">
            <a:avLst/>
          </a:prstGeom>
          <a:noFill/>
          <a:ln w="9525">
            <a:noFill/>
            <a:miter lim="800000"/>
            <a:headEnd/>
            <a:tailEnd/>
          </a:ln>
        </p:spPr>
      </p:pic>
      <p:sp>
        <p:nvSpPr>
          <p:cNvPr id="32771" name="Text Box 3"/>
          <p:cNvSpPr txBox="1">
            <a:spLocks noChangeArrowheads="1"/>
          </p:cNvSpPr>
          <p:nvPr/>
        </p:nvSpPr>
        <p:spPr bwMode="auto">
          <a:xfrm>
            <a:off x="838200" y="5867400"/>
            <a:ext cx="7391400" cy="519113"/>
          </a:xfrm>
          <a:prstGeom prst="rect">
            <a:avLst/>
          </a:prstGeom>
          <a:noFill/>
          <a:ln w="9525">
            <a:noFill/>
            <a:miter lim="800000"/>
            <a:headEnd/>
            <a:tailEnd/>
          </a:ln>
          <a:effectLst/>
        </p:spPr>
        <p:txBody>
          <a:bodyPr>
            <a:spAutoFit/>
          </a:bodyPr>
          <a:lstStyle/>
          <a:p>
            <a:pPr algn="ctr">
              <a:spcBef>
                <a:spcPct val="50000"/>
              </a:spcBef>
            </a:pPr>
            <a:r>
              <a:rPr lang="en-US" sz="2800" b="1"/>
              <a:t>Ibu Sembiring – woman with a growth</a:t>
            </a:r>
            <a:endParaRPr lang="en-GB" sz="2800" b="1"/>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marL="457200" indent="-457200" algn="l">
              <a:lnSpc>
                <a:spcPct val="150000"/>
              </a:lnSpc>
              <a:buAutoNum type="hindiNumPeriod"/>
            </a:pPr>
            <a:r>
              <a:rPr lang="hi-IN" sz="2300" b="1" dirty="0" smtClean="0">
                <a:solidFill>
                  <a:srgbClr val="C00000"/>
                </a:solidFill>
                <a:cs typeface="Kalimati" pitchFamily="2"/>
              </a:rPr>
              <a:t>प्रभु येशूले पूर्ण अधिकार र शक्तिसाथ भूतात्माहरू र रोगहरूलाई हप्काउनुभयो।</a:t>
            </a:r>
          </a:p>
          <a:p>
            <a:pPr marL="457200" indent="-457200" algn="l">
              <a:lnSpc>
                <a:spcPct val="150000"/>
              </a:lnSpc>
            </a:pPr>
            <a:r>
              <a:rPr lang="hi-IN" sz="2300" b="1" dirty="0" smtClean="0">
                <a:solidFill>
                  <a:schemeClr val="tx1"/>
                </a:solidFill>
                <a:cs typeface="Kalimati" pitchFamily="2"/>
              </a:rPr>
              <a:t>लूका ४:३१-३९</a:t>
            </a:r>
          </a:p>
          <a:p>
            <a:pPr algn="l">
              <a:lnSpc>
                <a:spcPct val="150000"/>
              </a:lnSpc>
            </a:pPr>
            <a:r>
              <a:rPr lang="hi-IN" sz="2300" b="1" dirty="0" smtClean="0">
                <a:solidFill>
                  <a:schemeClr val="tx1"/>
                </a:solidFill>
                <a:cs typeface="Kalimati" pitchFamily="2"/>
              </a:rPr>
              <a:t>३२ </a:t>
            </a:r>
            <a:r>
              <a:rPr lang="hi-IN" sz="2300" b="1" dirty="0">
                <a:solidFill>
                  <a:srgbClr val="C00000"/>
                </a:solidFill>
                <a:cs typeface="Kalimati" pitchFamily="2"/>
              </a:rPr>
              <a:t>तिनीहरू उहाँको शिक्षामा छक्‍क परे, किनकि उहाँको वचन अधिकारपूर्ण थियो</a:t>
            </a:r>
            <a:r>
              <a:rPr lang="hi-IN" sz="2300" b="1" dirty="0" smtClean="0">
                <a:solidFill>
                  <a:srgbClr val="C00000"/>
                </a:solidFill>
                <a:cs typeface="Kalimati" pitchFamily="2"/>
              </a:rPr>
              <a:t>।</a:t>
            </a:r>
            <a:endParaRPr lang="en-US" sz="2300" b="1" dirty="0" smtClean="0">
              <a:solidFill>
                <a:srgbClr val="C00000"/>
              </a:solidFill>
              <a:cs typeface="Kalimati" pitchFamily="2"/>
            </a:endParaRPr>
          </a:p>
          <a:p>
            <a:pPr algn="l">
              <a:lnSpc>
                <a:spcPct val="150000"/>
              </a:lnSpc>
            </a:pPr>
            <a:endParaRPr lang="en-US" sz="2300" dirty="0" smtClean="0">
              <a:solidFill>
                <a:schemeClr val="tx1"/>
              </a:solidFill>
              <a:cs typeface="Kalimati" pitchFamily="2"/>
            </a:endParaRPr>
          </a:p>
          <a:p>
            <a:pPr algn="l">
              <a:lnSpc>
                <a:spcPct val="150000"/>
              </a:lnSpc>
            </a:pPr>
            <a:r>
              <a:rPr lang="hi-IN" sz="2300" dirty="0" smtClean="0">
                <a:solidFill>
                  <a:schemeClr val="tx1"/>
                </a:solidFill>
                <a:cs typeface="Kalimati" pitchFamily="2"/>
              </a:rPr>
              <a:t>३५ </a:t>
            </a:r>
            <a:r>
              <a:rPr lang="hi-IN" sz="2300" dirty="0">
                <a:solidFill>
                  <a:schemeClr val="tx1"/>
                </a:solidFill>
                <a:cs typeface="Kalimati" pitchFamily="2"/>
              </a:rPr>
              <a:t>अनि येशूले त्यतसलाई हकारेर </a:t>
            </a:r>
            <a:r>
              <a:rPr lang="hi-IN" sz="2300" dirty="0" smtClean="0">
                <a:solidFill>
                  <a:schemeClr val="tx1"/>
                </a:solidFill>
                <a:cs typeface="Kalimati" pitchFamily="2"/>
              </a:rPr>
              <a:t>भन्‍नुभयो</a:t>
            </a:r>
            <a:r>
              <a:rPr lang="hi-IN" sz="2300" dirty="0">
                <a:solidFill>
                  <a:schemeClr val="tx1"/>
                </a:solidFill>
                <a:cs typeface="Kalimati" pitchFamily="2"/>
              </a:rPr>
              <a:t>, “</a:t>
            </a:r>
            <a:r>
              <a:rPr lang="hi-IN" sz="2300" b="1" dirty="0">
                <a:solidFill>
                  <a:srgbClr val="C00000"/>
                </a:solidFill>
                <a:cs typeface="Kalimati" pitchFamily="2"/>
              </a:rPr>
              <a:t>चूप लाग्‌</a:t>
            </a:r>
            <a:r>
              <a:rPr lang="en-US" sz="2300" b="1" dirty="0">
                <a:solidFill>
                  <a:srgbClr val="C00000"/>
                </a:solidFill>
                <a:cs typeface="Kalimati" pitchFamily="2"/>
              </a:rPr>
              <a:t> </a:t>
            </a:r>
            <a:r>
              <a:rPr lang="hi-IN" sz="2300" b="1" dirty="0">
                <a:solidFill>
                  <a:srgbClr val="C00000"/>
                </a:solidFill>
                <a:cs typeface="Kalimati" pitchFamily="2"/>
              </a:rPr>
              <a:t>, र </a:t>
            </a:r>
            <a:r>
              <a:rPr lang="hi-IN" sz="2300" b="1" dirty="0" smtClean="0">
                <a:solidFill>
                  <a:srgbClr val="C00000"/>
                </a:solidFill>
                <a:cs typeface="Kalimati" pitchFamily="2"/>
              </a:rPr>
              <a:t>त्यसबाट </a:t>
            </a:r>
            <a:r>
              <a:rPr lang="hi-IN" sz="2300" b="1" dirty="0">
                <a:solidFill>
                  <a:srgbClr val="C00000"/>
                </a:solidFill>
                <a:cs typeface="Kalimati" pitchFamily="2"/>
              </a:rPr>
              <a:t>निस्किजा।</a:t>
            </a:r>
            <a:r>
              <a:rPr lang="hi-IN" sz="2300" dirty="0" smtClean="0">
                <a:solidFill>
                  <a:schemeClr val="tx1"/>
                </a:solidFill>
                <a:cs typeface="Kalimati" pitchFamily="2"/>
              </a:rPr>
              <a:t>” </a:t>
            </a:r>
            <a:r>
              <a:rPr lang="ne-NP" sz="2300" dirty="0" smtClean="0">
                <a:solidFill>
                  <a:schemeClr val="tx1"/>
                </a:solidFill>
                <a:cs typeface="Kalimati" pitchFamily="2"/>
              </a:rPr>
              <a:t>त्यस</a:t>
            </a:r>
            <a:r>
              <a:rPr lang="hi-IN" sz="2300" dirty="0" smtClean="0">
                <a:solidFill>
                  <a:schemeClr val="tx1"/>
                </a:solidFill>
                <a:cs typeface="Kalimati" pitchFamily="2"/>
              </a:rPr>
              <a:t> </a:t>
            </a:r>
            <a:r>
              <a:rPr lang="hi-IN" sz="2300" dirty="0">
                <a:solidFill>
                  <a:schemeClr val="tx1"/>
                </a:solidFill>
                <a:cs typeface="Kalimati" pitchFamily="2"/>
              </a:rPr>
              <a:t>मानिसलाई बीचमा पछारेर </a:t>
            </a:r>
            <a:r>
              <a:rPr lang="hi-IN" sz="2300" dirty="0" smtClean="0">
                <a:solidFill>
                  <a:schemeClr val="tx1"/>
                </a:solidFill>
                <a:cs typeface="Kalimati" pitchFamily="2"/>
              </a:rPr>
              <a:t>त्यसलाई </a:t>
            </a:r>
            <a:r>
              <a:rPr lang="hi-IN" sz="2300" dirty="0">
                <a:solidFill>
                  <a:schemeClr val="tx1"/>
                </a:solidFill>
                <a:cs typeface="Kalimati" pitchFamily="2"/>
              </a:rPr>
              <a:t>केही हानि नगरिकन त्यो </a:t>
            </a:r>
            <a:r>
              <a:rPr lang="hi-IN" sz="2300" dirty="0" smtClean="0">
                <a:solidFill>
                  <a:schemeClr val="tx1"/>
                </a:solidFill>
                <a:cs typeface="Kalimati" pitchFamily="2"/>
              </a:rPr>
              <a:t>भूतात्माहरू </a:t>
            </a:r>
            <a:r>
              <a:rPr lang="hi-IN" sz="2300" dirty="0">
                <a:solidFill>
                  <a:schemeClr val="tx1"/>
                </a:solidFill>
                <a:cs typeface="Kalimati" pitchFamily="2"/>
              </a:rPr>
              <a:t>त्यसबाट निस्केगर गयो। </a:t>
            </a:r>
          </a:p>
          <a:p>
            <a:pPr algn="l">
              <a:lnSpc>
                <a:spcPct val="150000"/>
              </a:lnSpc>
            </a:pPr>
            <a:endParaRPr lang="en-US" sz="2300" b="1" dirty="0" smtClean="0">
              <a:solidFill>
                <a:srgbClr val="C00000"/>
              </a:solidFill>
              <a:cs typeface="Kalimati" pitchFamily="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dirty="0" smtClean="0">
                <a:solidFill>
                  <a:schemeClr val="tx1"/>
                </a:solidFill>
                <a:cs typeface="Kalimati" pitchFamily="2"/>
              </a:rPr>
              <a:t>३६ तब तिनीहरू सबै छक्क परे, र आपसमा यसो भने, “यो कस्तो वचन हो? यिनले त </a:t>
            </a:r>
            <a:r>
              <a:rPr lang="hi-IN" sz="2300" b="1" dirty="0" smtClean="0">
                <a:solidFill>
                  <a:srgbClr val="C00000"/>
                </a:solidFill>
                <a:cs typeface="Kalimati" pitchFamily="2"/>
              </a:rPr>
              <a:t>अधिकार र शक्तिसित अशुद्ध आत्मा‌हरूलाई आज्ञा गर्दछन्‌, र ती निस्‍किजान्छन्‌।</a:t>
            </a:r>
            <a:r>
              <a:rPr lang="hi-IN" sz="2300" dirty="0" smtClean="0">
                <a:solidFill>
                  <a:srgbClr val="C00000"/>
                </a:solidFill>
                <a:cs typeface="Kalimati" pitchFamily="2"/>
              </a:rPr>
              <a:t>” </a:t>
            </a:r>
          </a:p>
          <a:p>
            <a:pPr algn="l">
              <a:lnSpc>
                <a:spcPct val="150000"/>
              </a:lnSpc>
            </a:pPr>
            <a:endParaRPr lang="en-US" sz="2300" dirty="0" smtClean="0">
              <a:solidFill>
                <a:schemeClr val="tx1"/>
              </a:solidFill>
              <a:cs typeface="Kalimati" pitchFamily="2"/>
            </a:endParaRPr>
          </a:p>
          <a:p>
            <a:pPr algn="l">
              <a:lnSpc>
                <a:spcPct val="150000"/>
              </a:lnSpc>
            </a:pPr>
            <a:r>
              <a:rPr lang="hi-IN" sz="2300" dirty="0">
                <a:solidFill>
                  <a:schemeClr val="tx1"/>
                </a:solidFill>
                <a:cs typeface="Kalimati" pitchFamily="2"/>
              </a:rPr>
              <a:t>३९ तिनको नजिकै उभिएर उहाँले </a:t>
            </a:r>
            <a:r>
              <a:rPr lang="hi-IN" sz="2300" b="1" dirty="0">
                <a:solidFill>
                  <a:srgbClr val="C00000"/>
                </a:solidFill>
                <a:cs typeface="Kalimati" pitchFamily="2"/>
              </a:rPr>
              <a:t>जरोलाई हकार्नुभयो</a:t>
            </a:r>
            <a:r>
              <a:rPr lang="hi-IN" sz="2300" dirty="0">
                <a:solidFill>
                  <a:schemeClr val="tx1"/>
                </a:solidFill>
                <a:cs typeface="Kalimati" pitchFamily="2"/>
              </a:rPr>
              <a:t>, र जरोले तिनलाई छोडिहाल्यो़, र </a:t>
            </a:r>
            <a:r>
              <a:rPr lang="hi-IN" sz="2300" dirty="0" smtClean="0">
                <a:solidFill>
                  <a:schemeClr val="tx1"/>
                </a:solidFill>
                <a:cs typeface="Kalimati" pitchFamily="2"/>
              </a:rPr>
              <a:t>तुरुन्तै </a:t>
            </a:r>
            <a:r>
              <a:rPr lang="hi-IN" sz="2300" dirty="0">
                <a:solidFill>
                  <a:schemeClr val="tx1"/>
                </a:solidFill>
                <a:cs typeface="Kalimati" pitchFamily="2"/>
              </a:rPr>
              <a:t>उठेर तिनले उहाँहरूको सेवा गरिन्‌।</a:t>
            </a:r>
          </a:p>
          <a:p>
            <a:pPr algn="l">
              <a:lnSpc>
                <a:spcPct val="150000"/>
              </a:lnSpc>
            </a:pPr>
            <a:endParaRPr lang="hi-IN" sz="2300" dirty="0" smtClean="0">
              <a:solidFill>
                <a:schemeClr val="tx1"/>
              </a:solidFill>
              <a:cs typeface="Kalimati" pitchFamily="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dirty="0">
                <a:solidFill>
                  <a:schemeClr val="tx1"/>
                </a:solidFill>
                <a:cs typeface="Kalimati" pitchFamily="2"/>
              </a:rPr>
              <a:t>मर्कूस </a:t>
            </a:r>
            <a:r>
              <a:rPr lang="hi-IN" sz="2300" dirty="0" smtClean="0">
                <a:solidFill>
                  <a:schemeClr val="tx1"/>
                </a:solidFill>
                <a:cs typeface="Kalimati" pitchFamily="2"/>
              </a:rPr>
              <a:t>१:२४-२७</a:t>
            </a:r>
            <a:endParaRPr lang="en-US" sz="2300" dirty="0" smtClean="0">
              <a:solidFill>
                <a:schemeClr val="tx1"/>
              </a:solidFill>
              <a:cs typeface="Kalimati" pitchFamily="2"/>
            </a:endParaRPr>
          </a:p>
          <a:p>
            <a:pPr algn="l">
              <a:lnSpc>
                <a:spcPct val="150000"/>
              </a:lnSpc>
            </a:pPr>
            <a:endParaRPr lang="en-US" sz="2300" dirty="0">
              <a:solidFill>
                <a:schemeClr val="tx1"/>
              </a:solidFill>
              <a:cs typeface="Kalimati" pitchFamily="2"/>
            </a:endParaRPr>
          </a:p>
          <a:p>
            <a:pPr algn="l">
              <a:lnSpc>
                <a:spcPct val="150000"/>
              </a:lnSpc>
            </a:pPr>
            <a:r>
              <a:rPr lang="hi-IN" sz="2300" dirty="0" smtClean="0">
                <a:solidFill>
                  <a:schemeClr val="tx1"/>
                </a:solidFill>
                <a:cs typeface="Kalimati" pitchFamily="2"/>
              </a:rPr>
              <a:t>२७ तब सबै जनाले अचम्म माने, र तिनीहरू यसो भन्दै आपसमा सोधासोध गर्न लागे, “यो के हो? यो त नयाँ शिक्षा रहेछ। </a:t>
            </a:r>
            <a:r>
              <a:rPr lang="hi-IN" sz="2300" b="1" dirty="0" smtClean="0">
                <a:solidFill>
                  <a:srgbClr val="C00000"/>
                </a:solidFill>
                <a:cs typeface="Kalimati" pitchFamily="2"/>
              </a:rPr>
              <a:t>यिनले त अधिकारसँग अशुद्ध आत्माहरूलाई पनि आज्ञा गर्छन्‌, र तिनीहरूले यिनका आज्ञा मान्दारहेछन्‌।”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dirty="0" smtClean="0">
                <a:solidFill>
                  <a:schemeClr val="tx1"/>
                </a:solidFill>
                <a:cs typeface="Kalimati" pitchFamily="2"/>
              </a:rPr>
              <a:t>मर्कूस १:३४ -  </a:t>
            </a:r>
            <a:r>
              <a:rPr lang="hi-IN" sz="2300" b="1" dirty="0" smtClean="0">
                <a:solidFill>
                  <a:srgbClr val="C00000"/>
                </a:solidFill>
                <a:cs typeface="Kalimati" pitchFamily="2"/>
              </a:rPr>
              <a:t>अनेक किसिमका रोगले ग्रस्त भएका धेरै बिरामीहरूलाई उहाँले निको पार्नुभयो, र धेरै भूतहरूलाई निकाल्नुभयो</a:t>
            </a:r>
            <a:r>
              <a:rPr lang="hi-IN" sz="2300" dirty="0" smtClean="0">
                <a:solidFill>
                  <a:srgbClr val="C00000"/>
                </a:solidFill>
                <a:cs typeface="Kalimati" pitchFamily="2"/>
              </a:rPr>
              <a:t>, </a:t>
            </a:r>
            <a:r>
              <a:rPr lang="hi-IN" sz="2300" dirty="0" smtClean="0">
                <a:solidFill>
                  <a:schemeClr val="tx1"/>
                </a:solidFill>
                <a:cs typeface="Kalimati" pitchFamily="2"/>
              </a:rPr>
              <a:t>तर भूतहरूले उहाँलाई चिनेका हुनाले उहाँले तिनीहरूलाई बोल्न</a:t>
            </a:r>
            <a:r>
              <a:rPr lang="ne-NP" sz="2300" dirty="0" smtClean="0">
                <a:solidFill>
                  <a:schemeClr val="tx1"/>
                </a:solidFill>
                <a:cs typeface="Kalimati" pitchFamily="2"/>
              </a:rPr>
              <a:t> </a:t>
            </a:r>
            <a:r>
              <a:rPr lang="hi-IN" sz="2300" dirty="0" smtClean="0">
                <a:solidFill>
                  <a:schemeClr val="tx1"/>
                </a:solidFill>
                <a:cs typeface="Kalimati" pitchFamily="2"/>
              </a:rPr>
              <a:t>दिनुभएन।</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620688"/>
            <a:ext cx="7992888" cy="5832648"/>
          </a:xfrm>
        </p:spPr>
        <p:txBody>
          <a:bodyPr>
            <a:noAutofit/>
          </a:bodyPr>
          <a:lstStyle/>
          <a:p>
            <a:pPr algn="l">
              <a:lnSpc>
                <a:spcPct val="150000"/>
              </a:lnSpc>
            </a:pPr>
            <a:r>
              <a:rPr lang="hi-IN" sz="2300" b="1" dirty="0" smtClean="0">
                <a:solidFill>
                  <a:schemeClr val="tx1"/>
                </a:solidFill>
                <a:cs typeface="Kalimati" pitchFamily="2"/>
              </a:rPr>
              <a:t>स्वर्गीय पिताले प्रभु येशूलाई पवित्र आत्माद्वारा अधिकार र शक्ति दिनुभयो।</a:t>
            </a:r>
            <a:endParaRPr lang="en-US" sz="2300" b="1" dirty="0" smtClean="0">
              <a:solidFill>
                <a:schemeClr val="tx1"/>
              </a:solidFill>
              <a:cs typeface="Kalimati" pitchFamily="2"/>
            </a:endParaRPr>
          </a:p>
          <a:p>
            <a:pPr algn="l">
              <a:lnSpc>
                <a:spcPct val="150000"/>
              </a:lnSpc>
            </a:pPr>
            <a:endParaRPr lang="hi-IN" sz="2300" b="1" dirty="0" smtClean="0">
              <a:solidFill>
                <a:schemeClr val="tx1"/>
              </a:solidFill>
              <a:cs typeface="Kalimati" pitchFamily="2"/>
            </a:endParaRPr>
          </a:p>
          <a:p>
            <a:pPr algn="l">
              <a:lnSpc>
                <a:spcPct val="150000"/>
              </a:lnSpc>
            </a:pPr>
            <a:r>
              <a:rPr lang="hi-IN" sz="2300" b="1" dirty="0" smtClean="0">
                <a:solidFill>
                  <a:schemeClr val="tx1"/>
                </a:solidFill>
                <a:cs typeface="Kalimati" pitchFamily="2"/>
              </a:rPr>
              <a:t>जब प्रभु येशूले भूतात्माहरू र रोगहरूलाई हप्काउनुभयो तब यो शक्ति देखाउँथ्यो।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2556</TotalTime>
  <Words>5277</Words>
  <Application>Microsoft Office PowerPoint</Application>
  <PresentationFormat>On-screen Show (4:3)</PresentationFormat>
  <Paragraphs>431</Paragraphs>
  <Slides>36</Slides>
  <Notes>36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PowerPoint Presentation</vt:lpstr>
      <vt:lpstr>PowerPoint Presentation</vt:lpstr>
      <vt:lpstr>This is Ibu Cinta Taregan and her husband who is very happy.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Tee</dc:creator>
  <cp:lastModifiedBy>TeeJT</cp:lastModifiedBy>
  <cp:revision>120</cp:revision>
  <dcterms:created xsi:type="dcterms:W3CDTF">2012-08-31T02:42:54Z</dcterms:created>
  <dcterms:modified xsi:type="dcterms:W3CDTF">2012-11-29T14:01:48Z</dcterms:modified>
</cp:coreProperties>
</file>